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7"/>
  </p:notesMasterIdLst>
  <p:sldIdLst>
    <p:sldId id="256" r:id="rId2"/>
    <p:sldId id="296" r:id="rId3"/>
    <p:sldId id="258" r:id="rId4"/>
    <p:sldId id="260" r:id="rId5"/>
    <p:sldId id="259" r:id="rId6"/>
    <p:sldId id="266" r:id="rId7"/>
    <p:sldId id="267" r:id="rId8"/>
    <p:sldId id="297" r:id="rId9"/>
    <p:sldId id="257" r:id="rId10"/>
    <p:sldId id="298" r:id="rId11"/>
    <p:sldId id="261" r:id="rId12"/>
    <p:sldId id="299" r:id="rId13"/>
    <p:sldId id="300" r:id="rId14"/>
    <p:sldId id="270" r:id="rId15"/>
    <p:sldId id="301" r:id="rId16"/>
  </p:sldIdLst>
  <p:sldSz cx="9144000" cy="5143500" type="screen16x9"/>
  <p:notesSz cx="6858000" cy="9144000"/>
  <p:embeddedFontLst>
    <p:embeddedFont>
      <p:font typeface="Aclonica" panose="02060503000000020004" pitchFamily="18" charset="0"/>
      <p:regular r:id="rId18"/>
    </p:embeddedFont>
    <p:embeddedFont>
      <p:font typeface="Arimo" panose="020B0604020202020204" pitchFamily="34" charset="0"/>
      <p:regular r:id="rId19"/>
      <p:bold r:id="rId20"/>
      <p:italic r:id="rId21"/>
      <p:boldItalic r:id="rId22"/>
    </p:embeddedFont>
    <p:embeddedFont>
      <p:font typeface="Barlow" pitchFamily="2" charset="77"/>
      <p:regular r:id="rId23"/>
      <p:bold r:id="rId24"/>
      <p:italic r:id="rId25"/>
      <p:boldItalic r:id="rId26"/>
    </p:embeddedFont>
    <p:embeddedFont>
      <p:font typeface="Candal" panose="02000503000000020004" pitchFamily="2" charset="77"/>
      <p:regular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79669"/>
    <a:srgbClr val="7D00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241C58-3C5B-4FAB-B747-BF81D8A9C292}">
  <a:tblStyle styleId="{B0241C58-3C5B-4FAB-B747-BF81D8A9C2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5"/>
    <p:restoredTop sz="89275"/>
  </p:normalViewPr>
  <p:slideViewPr>
    <p:cSldViewPr snapToGrid="0">
      <p:cViewPr varScale="1">
        <p:scale>
          <a:sx n="118" d="100"/>
          <a:sy n="118" d="100"/>
        </p:scale>
        <p:origin x="20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98bc5387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98bc5387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>
          <a:extLst>
            <a:ext uri="{FF2B5EF4-FFF2-40B4-BE49-F238E27FC236}">
              <a16:creationId xmlns:a16="http://schemas.microsoft.com/office/drawing/2014/main" id="{B03FAACA-7D16-F892-4864-0CCD01183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d362d286f3_1_18:notes">
            <a:extLst>
              <a:ext uri="{FF2B5EF4-FFF2-40B4-BE49-F238E27FC236}">
                <a16:creationId xmlns:a16="http://schemas.microsoft.com/office/drawing/2014/main" id="{CBC4024C-FC7D-C19B-6482-F6BBDC2CD2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d362d286f3_1_18:notes">
            <a:extLst>
              <a:ext uri="{FF2B5EF4-FFF2-40B4-BE49-F238E27FC236}">
                <a16:creationId xmlns:a16="http://schemas.microsoft.com/office/drawing/2014/main" id="{050B2761-6087-A054-0F29-019E99A2E0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789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>
          <a:extLst>
            <a:ext uri="{FF2B5EF4-FFF2-40B4-BE49-F238E27FC236}">
              <a16:creationId xmlns:a16="http://schemas.microsoft.com/office/drawing/2014/main" id="{20B02639-38C2-2928-6CA7-B5AD2E426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d362d286f3_1_18:notes">
            <a:extLst>
              <a:ext uri="{FF2B5EF4-FFF2-40B4-BE49-F238E27FC236}">
                <a16:creationId xmlns:a16="http://schemas.microsoft.com/office/drawing/2014/main" id="{C37BCC6B-8618-7FBF-B11B-9B2749BE89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d362d286f3_1_18:notes">
            <a:extLst>
              <a:ext uri="{FF2B5EF4-FFF2-40B4-BE49-F238E27FC236}">
                <a16:creationId xmlns:a16="http://schemas.microsoft.com/office/drawing/2014/main" id="{D6A9EB2C-08A3-7D25-1550-F6ABB6CD00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3063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>
          <a:extLst>
            <a:ext uri="{FF2B5EF4-FFF2-40B4-BE49-F238E27FC236}">
              <a16:creationId xmlns:a16="http://schemas.microsoft.com/office/drawing/2014/main" id="{7EAB3989-0F7A-CD02-1489-591A2EC33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d362d286f3_1_18:notes">
            <a:extLst>
              <a:ext uri="{FF2B5EF4-FFF2-40B4-BE49-F238E27FC236}">
                <a16:creationId xmlns:a16="http://schemas.microsoft.com/office/drawing/2014/main" id="{AEA8E9C5-0A0B-512D-F0AD-B2779A86C9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d362d286f3_1_18:notes">
            <a:extLst>
              <a:ext uri="{FF2B5EF4-FFF2-40B4-BE49-F238E27FC236}">
                <a16:creationId xmlns:a16="http://schemas.microsoft.com/office/drawing/2014/main" id="{6EF39BB0-B07A-2F8B-4C05-41332331A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7102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d362d286f3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d362d286f3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>
          <a:extLst>
            <a:ext uri="{FF2B5EF4-FFF2-40B4-BE49-F238E27FC236}">
              <a16:creationId xmlns:a16="http://schemas.microsoft.com/office/drawing/2014/main" id="{E84DAADD-88BD-5FD2-81B6-B395EE267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98bc5387f6_0_0:notes">
            <a:extLst>
              <a:ext uri="{FF2B5EF4-FFF2-40B4-BE49-F238E27FC236}">
                <a16:creationId xmlns:a16="http://schemas.microsoft.com/office/drawing/2014/main" id="{235387E2-2A8D-999A-0A13-1AAD359C4B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98bc5387f6_0_0:notes">
            <a:extLst>
              <a:ext uri="{FF2B5EF4-FFF2-40B4-BE49-F238E27FC236}">
                <a16:creationId xmlns:a16="http://schemas.microsoft.com/office/drawing/2014/main" id="{F0EA37C0-15BE-A4E1-2F5E-F9881BF823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1167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>
          <a:extLst>
            <a:ext uri="{FF2B5EF4-FFF2-40B4-BE49-F238E27FC236}">
              <a16:creationId xmlns:a16="http://schemas.microsoft.com/office/drawing/2014/main" id="{B79B1C3D-8C22-C0A6-C55E-CF6185368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98bc5387f6_0_0:notes">
            <a:extLst>
              <a:ext uri="{FF2B5EF4-FFF2-40B4-BE49-F238E27FC236}">
                <a16:creationId xmlns:a16="http://schemas.microsoft.com/office/drawing/2014/main" id="{B236840C-FFA5-8A38-1025-969BEF7338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98bc5387f6_0_0:notes">
            <a:extLst>
              <a:ext uri="{FF2B5EF4-FFF2-40B4-BE49-F238E27FC236}">
                <a16:creationId xmlns:a16="http://schemas.microsoft.com/office/drawing/2014/main" id="{F0E655B4-5B1B-03C4-527D-6970F4070F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083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d362d286f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L'objectif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est de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sécuriser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système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remplaçant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le papier par le numérique. En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rendant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les tickets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infalsifiables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nous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éliminons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fraude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et le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marché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noir. Cela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permet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regagner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confiance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utilisateurs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et de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garder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un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contrôle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total sur les ventes.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d362d286f3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d362d286f3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d362d286f3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d362d286f3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>
          <a:extLst>
            <a:ext uri="{FF2B5EF4-FFF2-40B4-BE49-F238E27FC236}">
              <a16:creationId xmlns:a16="http://schemas.microsoft.com/office/drawing/2014/main" id="{BDD1FEF9-999D-0555-FE6C-BB41AC64B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d362d286f3_1_18:notes">
            <a:extLst>
              <a:ext uri="{FF2B5EF4-FFF2-40B4-BE49-F238E27FC236}">
                <a16:creationId xmlns:a16="http://schemas.microsoft.com/office/drawing/2014/main" id="{37B52E0C-166E-E297-9E40-0E71965C8C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d362d286f3_1_18:notes">
            <a:extLst>
              <a:ext uri="{FF2B5EF4-FFF2-40B4-BE49-F238E27FC236}">
                <a16:creationId xmlns:a16="http://schemas.microsoft.com/office/drawing/2014/main" id="{876C04CD-1049-7239-B2BF-8FC444C7C1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3533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d362d286f3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d362d286f3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350003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987" y="0"/>
            <a:ext cx="9118778" cy="5143551"/>
          </a:xfrm>
          <a:custGeom>
            <a:avLst/>
            <a:gdLst/>
            <a:ahLst/>
            <a:cxnLst/>
            <a:rect l="l" t="t" r="r" b="b"/>
            <a:pathLst>
              <a:path w="285676" h="190449" extrusionOk="0">
                <a:moveTo>
                  <a:pt x="278293" y="0"/>
                </a:moveTo>
                <a:cubicBezTo>
                  <a:pt x="253581" y="36010"/>
                  <a:pt x="212115" y="75463"/>
                  <a:pt x="144939" y="89945"/>
                </a:cubicBezTo>
                <a:cubicBezTo>
                  <a:pt x="128678" y="93430"/>
                  <a:pt x="113187" y="94963"/>
                  <a:pt x="98518" y="94963"/>
                </a:cubicBezTo>
                <a:cubicBezTo>
                  <a:pt x="60794" y="94963"/>
                  <a:pt x="28502" y="84825"/>
                  <a:pt x="2495" y="71685"/>
                </a:cubicBezTo>
                <a:cubicBezTo>
                  <a:pt x="1657" y="71262"/>
                  <a:pt x="823" y="70835"/>
                  <a:pt x="0" y="70405"/>
                </a:cubicBezTo>
                <a:lnTo>
                  <a:pt x="0" y="190449"/>
                </a:lnTo>
                <a:lnTo>
                  <a:pt x="285676" y="190449"/>
                </a:lnTo>
                <a:lnTo>
                  <a:pt x="285676" y="0"/>
                </a:lnTo>
                <a:close/>
              </a:path>
            </a:pathLst>
          </a:custGeom>
          <a:solidFill>
            <a:srgbClr val="250E18">
              <a:alpha val="297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1690423" y="9"/>
            <a:ext cx="5152211" cy="1806726"/>
            <a:chOff x="0" y="7163653"/>
            <a:chExt cx="6084331" cy="2133593"/>
          </a:xfrm>
        </p:grpSpPr>
        <p:sp>
          <p:nvSpPr>
            <p:cNvPr id="11" name="Google Shape;11;p2"/>
            <p:cNvSpPr/>
            <p:nvPr/>
          </p:nvSpPr>
          <p:spPr>
            <a:xfrm>
              <a:off x="551601" y="7163653"/>
              <a:ext cx="4726231" cy="2133593"/>
            </a:xfrm>
            <a:custGeom>
              <a:avLst/>
              <a:gdLst/>
              <a:ahLst/>
              <a:cxnLst/>
              <a:rect l="l" t="t" r="r" b="b"/>
              <a:pathLst>
                <a:path w="174997" h="79000" extrusionOk="0">
                  <a:moveTo>
                    <a:pt x="90613" y="13234"/>
                  </a:moveTo>
                  <a:cubicBezTo>
                    <a:pt x="89572" y="13234"/>
                    <a:pt x="88531" y="13236"/>
                    <a:pt x="87490" y="13244"/>
                  </a:cubicBezTo>
                  <a:lnTo>
                    <a:pt x="78115" y="13305"/>
                  </a:lnTo>
                  <a:cubicBezTo>
                    <a:pt x="74980" y="13342"/>
                    <a:pt x="71845" y="13393"/>
                    <a:pt x="68646" y="13525"/>
                  </a:cubicBezTo>
                  <a:cubicBezTo>
                    <a:pt x="71686" y="14576"/>
                    <a:pt x="74834" y="15155"/>
                    <a:pt x="77990" y="15563"/>
                  </a:cubicBezTo>
                  <a:cubicBezTo>
                    <a:pt x="81029" y="15938"/>
                    <a:pt x="84088" y="16133"/>
                    <a:pt x="87153" y="16133"/>
                  </a:cubicBezTo>
                  <a:cubicBezTo>
                    <a:pt x="87269" y="16133"/>
                    <a:pt x="87384" y="16133"/>
                    <a:pt x="87500" y="16132"/>
                  </a:cubicBezTo>
                  <a:cubicBezTo>
                    <a:pt x="90677" y="16112"/>
                    <a:pt x="93858" y="15937"/>
                    <a:pt x="97011" y="15511"/>
                  </a:cubicBezTo>
                  <a:cubicBezTo>
                    <a:pt x="100162" y="15106"/>
                    <a:pt x="103293" y="14478"/>
                    <a:pt x="106350" y="13525"/>
                  </a:cubicBezTo>
                  <a:lnTo>
                    <a:pt x="106350" y="13525"/>
                  </a:lnTo>
                  <a:cubicBezTo>
                    <a:pt x="106350" y="13525"/>
                    <a:pt x="106350" y="13525"/>
                    <a:pt x="106350" y="13525"/>
                  </a:cubicBezTo>
                  <a:cubicBezTo>
                    <a:pt x="103148" y="13286"/>
                    <a:pt x="100009" y="13293"/>
                    <a:pt x="96871" y="13244"/>
                  </a:cubicBezTo>
                  <a:cubicBezTo>
                    <a:pt x="94781" y="13244"/>
                    <a:pt x="92696" y="13234"/>
                    <a:pt x="90613" y="13234"/>
                  </a:cubicBezTo>
                  <a:close/>
                  <a:moveTo>
                    <a:pt x="9766" y="0"/>
                  </a:moveTo>
                  <a:cubicBezTo>
                    <a:pt x="9717" y="9149"/>
                    <a:pt x="10967" y="16559"/>
                    <a:pt x="11617" y="19788"/>
                  </a:cubicBezTo>
                  <a:lnTo>
                    <a:pt x="10291" y="20606"/>
                  </a:lnTo>
                  <a:cubicBezTo>
                    <a:pt x="9054" y="21346"/>
                    <a:pt x="7854" y="22141"/>
                    <a:pt x="6589" y="22842"/>
                  </a:cubicBezTo>
                  <a:cubicBezTo>
                    <a:pt x="6278" y="23018"/>
                    <a:pt x="6010" y="23272"/>
                    <a:pt x="5733" y="23512"/>
                  </a:cubicBezTo>
                  <a:lnTo>
                    <a:pt x="4906" y="24225"/>
                  </a:lnTo>
                  <a:lnTo>
                    <a:pt x="3249" y="25661"/>
                  </a:lnTo>
                  <a:cubicBezTo>
                    <a:pt x="2792" y="26068"/>
                    <a:pt x="2332" y="26480"/>
                    <a:pt x="1875" y="26896"/>
                  </a:cubicBezTo>
                  <a:cubicBezTo>
                    <a:pt x="1242" y="27463"/>
                    <a:pt x="617" y="28034"/>
                    <a:pt x="1" y="28625"/>
                  </a:cubicBezTo>
                  <a:cubicBezTo>
                    <a:pt x="796" y="28344"/>
                    <a:pt x="1585" y="28049"/>
                    <a:pt x="2369" y="27744"/>
                  </a:cubicBezTo>
                  <a:cubicBezTo>
                    <a:pt x="2948" y="27524"/>
                    <a:pt x="3530" y="27292"/>
                    <a:pt x="4109" y="27067"/>
                  </a:cubicBezTo>
                  <a:lnTo>
                    <a:pt x="6141" y="26236"/>
                  </a:lnTo>
                  <a:lnTo>
                    <a:pt x="7153" y="25818"/>
                  </a:lnTo>
                  <a:cubicBezTo>
                    <a:pt x="7488" y="25677"/>
                    <a:pt x="7838" y="25562"/>
                    <a:pt x="8140" y="25358"/>
                  </a:cubicBezTo>
                  <a:cubicBezTo>
                    <a:pt x="9331" y="24545"/>
                    <a:pt x="10582" y="23832"/>
                    <a:pt x="11804" y="23064"/>
                  </a:cubicBezTo>
                  <a:lnTo>
                    <a:pt x="12935" y="22366"/>
                  </a:lnTo>
                  <a:cubicBezTo>
                    <a:pt x="27139" y="34810"/>
                    <a:pt x="41575" y="39785"/>
                    <a:pt x="45743" y="41034"/>
                  </a:cubicBezTo>
                  <a:cubicBezTo>
                    <a:pt x="45768" y="41085"/>
                    <a:pt x="45792" y="41129"/>
                    <a:pt x="45810" y="41171"/>
                  </a:cubicBezTo>
                  <a:cubicBezTo>
                    <a:pt x="46154" y="41847"/>
                    <a:pt x="46538" y="42493"/>
                    <a:pt x="46907" y="43145"/>
                  </a:cubicBezTo>
                  <a:cubicBezTo>
                    <a:pt x="47696" y="44416"/>
                    <a:pt x="48436" y="45723"/>
                    <a:pt x="49365" y="46896"/>
                  </a:cubicBezTo>
                  <a:cubicBezTo>
                    <a:pt x="50279" y="48078"/>
                    <a:pt x="51276" y="49190"/>
                    <a:pt x="52290" y="50278"/>
                  </a:cubicBezTo>
                  <a:lnTo>
                    <a:pt x="53844" y="51871"/>
                  </a:lnTo>
                  <a:lnTo>
                    <a:pt x="55466" y="53391"/>
                  </a:lnTo>
                  <a:cubicBezTo>
                    <a:pt x="57683" y="55357"/>
                    <a:pt x="60002" y="57192"/>
                    <a:pt x="62494" y="58751"/>
                  </a:cubicBezTo>
                  <a:cubicBezTo>
                    <a:pt x="63618" y="59531"/>
                    <a:pt x="64825" y="60179"/>
                    <a:pt x="66013" y="60848"/>
                  </a:cubicBezTo>
                  <a:cubicBezTo>
                    <a:pt x="63271" y="64674"/>
                    <a:pt x="58110" y="68250"/>
                    <a:pt x="54058" y="70695"/>
                  </a:cubicBezTo>
                  <a:cubicBezTo>
                    <a:pt x="53037" y="71313"/>
                    <a:pt x="52087" y="71853"/>
                    <a:pt x="51264" y="72315"/>
                  </a:cubicBezTo>
                  <a:cubicBezTo>
                    <a:pt x="51551" y="72425"/>
                    <a:pt x="51840" y="72531"/>
                    <a:pt x="52133" y="72645"/>
                  </a:cubicBezTo>
                  <a:cubicBezTo>
                    <a:pt x="52544" y="72797"/>
                    <a:pt x="52964" y="72949"/>
                    <a:pt x="53382" y="73102"/>
                  </a:cubicBezTo>
                  <a:cubicBezTo>
                    <a:pt x="53741" y="73229"/>
                    <a:pt x="54095" y="73357"/>
                    <a:pt x="54457" y="73476"/>
                  </a:cubicBezTo>
                  <a:cubicBezTo>
                    <a:pt x="54740" y="73574"/>
                    <a:pt x="55024" y="73674"/>
                    <a:pt x="55310" y="73769"/>
                  </a:cubicBezTo>
                  <a:cubicBezTo>
                    <a:pt x="58411" y="74808"/>
                    <a:pt x="61584" y="75707"/>
                    <a:pt x="64813" y="76443"/>
                  </a:cubicBezTo>
                  <a:cubicBezTo>
                    <a:pt x="65167" y="76526"/>
                    <a:pt x="65526" y="76608"/>
                    <a:pt x="65880" y="76684"/>
                  </a:cubicBezTo>
                  <a:cubicBezTo>
                    <a:pt x="66288" y="76775"/>
                    <a:pt x="66699" y="76858"/>
                    <a:pt x="67114" y="76946"/>
                  </a:cubicBezTo>
                  <a:cubicBezTo>
                    <a:pt x="67522" y="77029"/>
                    <a:pt x="67933" y="77110"/>
                    <a:pt x="68348" y="77190"/>
                  </a:cubicBezTo>
                  <a:cubicBezTo>
                    <a:pt x="68764" y="77269"/>
                    <a:pt x="69176" y="77346"/>
                    <a:pt x="69590" y="77418"/>
                  </a:cubicBezTo>
                  <a:cubicBezTo>
                    <a:pt x="70005" y="77491"/>
                    <a:pt x="70425" y="77562"/>
                    <a:pt x="70840" y="77632"/>
                  </a:cubicBezTo>
                  <a:cubicBezTo>
                    <a:pt x="71684" y="77772"/>
                    <a:pt x="72534" y="77906"/>
                    <a:pt x="73387" y="78019"/>
                  </a:cubicBezTo>
                  <a:cubicBezTo>
                    <a:pt x="74124" y="78123"/>
                    <a:pt x="74858" y="78217"/>
                    <a:pt x="75601" y="78305"/>
                  </a:cubicBezTo>
                  <a:cubicBezTo>
                    <a:pt x="76409" y="78400"/>
                    <a:pt x="77220" y="78485"/>
                    <a:pt x="78030" y="78561"/>
                  </a:cubicBezTo>
                  <a:cubicBezTo>
                    <a:pt x="78405" y="78598"/>
                    <a:pt x="78777" y="78625"/>
                    <a:pt x="79154" y="78656"/>
                  </a:cubicBezTo>
                  <a:cubicBezTo>
                    <a:pt x="79178" y="78659"/>
                    <a:pt x="79203" y="78668"/>
                    <a:pt x="79231" y="78668"/>
                  </a:cubicBezTo>
                  <a:cubicBezTo>
                    <a:pt x="79554" y="78690"/>
                    <a:pt x="79882" y="78717"/>
                    <a:pt x="80209" y="78740"/>
                  </a:cubicBezTo>
                  <a:cubicBezTo>
                    <a:pt x="80541" y="78762"/>
                    <a:pt x="80869" y="78786"/>
                    <a:pt x="81199" y="78808"/>
                  </a:cubicBezTo>
                  <a:cubicBezTo>
                    <a:pt x="81497" y="78823"/>
                    <a:pt x="81798" y="78842"/>
                    <a:pt x="82098" y="78854"/>
                  </a:cubicBezTo>
                  <a:cubicBezTo>
                    <a:pt x="82350" y="78869"/>
                    <a:pt x="82609" y="78884"/>
                    <a:pt x="82860" y="78891"/>
                  </a:cubicBezTo>
                  <a:cubicBezTo>
                    <a:pt x="83215" y="78906"/>
                    <a:pt x="83569" y="78927"/>
                    <a:pt x="83923" y="78933"/>
                  </a:cubicBezTo>
                  <a:cubicBezTo>
                    <a:pt x="84243" y="78949"/>
                    <a:pt x="84563" y="78957"/>
                    <a:pt x="84888" y="78964"/>
                  </a:cubicBezTo>
                  <a:cubicBezTo>
                    <a:pt x="85223" y="78972"/>
                    <a:pt x="85553" y="78984"/>
                    <a:pt x="85893" y="78988"/>
                  </a:cubicBezTo>
                  <a:cubicBezTo>
                    <a:pt x="86426" y="78994"/>
                    <a:pt x="86960" y="78999"/>
                    <a:pt x="87500" y="78999"/>
                  </a:cubicBezTo>
                  <a:cubicBezTo>
                    <a:pt x="100268" y="78999"/>
                    <a:pt x="112487" y="76633"/>
                    <a:pt x="123732" y="72313"/>
                  </a:cubicBezTo>
                  <a:cubicBezTo>
                    <a:pt x="122906" y="71853"/>
                    <a:pt x="121944" y="71313"/>
                    <a:pt x="120917" y="70707"/>
                  </a:cubicBezTo>
                  <a:cubicBezTo>
                    <a:pt x="116845" y="68288"/>
                    <a:pt x="111638" y="64802"/>
                    <a:pt x="108903" y="60975"/>
                  </a:cubicBezTo>
                  <a:cubicBezTo>
                    <a:pt x="110161" y="60262"/>
                    <a:pt x="111447" y="59592"/>
                    <a:pt x="112639" y="58757"/>
                  </a:cubicBezTo>
                  <a:cubicBezTo>
                    <a:pt x="113248" y="58355"/>
                    <a:pt x="113873" y="57969"/>
                    <a:pt x="114472" y="57542"/>
                  </a:cubicBezTo>
                  <a:lnTo>
                    <a:pt x="116239" y="56232"/>
                  </a:lnTo>
                  <a:cubicBezTo>
                    <a:pt x="116845" y="55805"/>
                    <a:pt x="117397" y="55326"/>
                    <a:pt x="117961" y="54845"/>
                  </a:cubicBezTo>
                  <a:cubicBezTo>
                    <a:pt x="118516" y="54366"/>
                    <a:pt x="119110" y="53916"/>
                    <a:pt x="119633" y="53398"/>
                  </a:cubicBezTo>
                  <a:cubicBezTo>
                    <a:pt x="121831" y="51426"/>
                    <a:pt x="123845" y="49236"/>
                    <a:pt x="125697" y="46896"/>
                  </a:cubicBezTo>
                  <a:cubicBezTo>
                    <a:pt x="126623" y="45723"/>
                    <a:pt x="127354" y="44416"/>
                    <a:pt x="128131" y="43142"/>
                  </a:cubicBezTo>
                  <a:cubicBezTo>
                    <a:pt x="128493" y="42490"/>
                    <a:pt x="128874" y="41842"/>
                    <a:pt x="129209" y="41165"/>
                  </a:cubicBezTo>
                  <a:cubicBezTo>
                    <a:pt x="129231" y="41122"/>
                    <a:pt x="129255" y="41073"/>
                    <a:pt x="129274" y="41031"/>
                  </a:cubicBezTo>
                  <a:cubicBezTo>
                    <a:pt x="133479" y="39766"/>
                    <a:pt x="147884" y="34788"/>
                    <a:pt x="162061" y="22366"/>
                  </a:cubicBezTo>
                  <a:lnTo>
                    <a:pt x="163193" y="23064"/>
                  </a:lnTo>
                  <a:cubicBezTo>
                    <a:pt x="164415" y="23832"/>
                    <a:pt x="165668" y="24545"/>
                    <a:pt x="166856" y="25356"/>
                  </a:cubicBezTo>
                  <a:cubicBezTo>
                    <a:pt x="167158" y="25562"/>
                    <a:pt x="167508" y="25676"/>
                    <a:pt x="167843" y="25818"/>
                  </a:cubicBezTo>
                  <a:lnTo>
                    <a:pt x="168857" y="26236"/>
                  </a:lnTo>
                  <a:lnTo>
                    <a:pt x="170887" y="27067"/>
                  </a:lnTo>
                  <a:cubicBezTo>
                    <a:pt x="171466" y="27292"/>
                    <a:pt x="172048" y="27524"/>
                    <a:pt x="172632" y="27748"/>
                  </a:cubicBezTo>
                  <a:cubicBezTo>
                    <a:pt x="173416" y="28049"/>
                    <a:pt x="174201" y="28342"/>
                    <a:pt x="174997" y="28625"/>
                  </a:cubicBezTo>
                  <a:cubicBezTo>
                    <a:pt x="174384" y="28039"/>
                    <a:pt x="173756" y="27467"/>
                    <a:pt x="173126" y="26900"/>
                  </a:cubicBezTo>
                  <a:cubicBezTo>
                    <a:pt x="172669" y="26485"/>
                    <a:pt x="172209" y="26068"/>
                    <a:pt x="171747" y="25662"/>
                  </a:cubicBezTo>
                  <a:lnTo>
                    <a:pt x="170091" y="24225"/>
                  </a:lnTo>
                  <a:lnTo>
                    <a:pt x="169263" y="23512"/>
                  </a:lnTo>
                  <a:cubicBezTo>
                    <a:pt x="168986" y="23274"/>
                    <a:pt x="168720" y="23018"/>
                    <a:pt x="168407" y="22842"/>
                  </a:cubicBezTo>
                  <a:cubicBezTo>
                    <a:pt x="167146" y="22141"/>
                    <a:pt x="165942" y="21346"/>
                    <a:pt x="164705" y="20606"/>
                  </a:cubicBezTo>
                  <a:lnTo>
                    <a:pt x="163379" y="19788"/>
                  </a:lnTo>
                  <a:cubicBezTo>
                    <a:pt x="164031" y="16559"/>
                    <a:pt x="165280" y="9149"/>
                    <a:pt x="165230" y="0"/>
                  </a:cubicBezTo>
                  <a:lnTo>
                    <a:pt x="115286" y="0"/>
                  </a:lnTo>
                  <a:cubicBezTo>
                    <a:pt x="112441" y="4716"/>
                    <a:pt x="109372" y="9469"/>
                    <a:pt x="106350" y="13525"/>
                  </a:cubicBezTo>
                  <a:lnTo>
                    <a:pt x="126729" y="39666"/>
                  </a:lnTo>
                  <a:cubicBezTo>
                    <a:pt x="126699" y="39732"/>
                    <a:pt x="126672" y="39793"/>
                    <a:pt x="126638" y="39854"/>
                  </a:cubicBezTo>
                  <a:cubicBezTo>
                    <a:pt x="126333" y="40470"/>
                    <a:pt x="125974" y="41080"/>
                    <a:pt x="125633" y="41689"/>
                  </a:cubicBezTo>
                  <a:cubicBezTo>
                    <a:pt x="124928" y="42896"/>
                    <a:pt x="124109" y="44041"/>
                    <a:pt x="123335" y="45214"/>
                  </a:cubicBezTo>
                  <a:cubicBezTo>
                    <a:pt x="121800" y="47575"/>
                    <a:pt x="120112" y="49867"/>
                    <a:pt x="118198" y="51969"/>
                  </a:cubicBezTo>
                  <a:cubicBezTo>
                    <a:pt x="116270" y="54057"/>
                    <a:pt x="114256" y="56107"/>
                    <a:pt x="112008" y="57897"/>
                  </a:cubicBezTo>
                  <a:cubicBezTo>
                    <a:pt x="110926" y="58845"/>
                    <a:pt x="109738" y="59656"/>
                    <a:pt x="108583" y="60528"/>
                  </a:cubicBezTo>
                  <a:cubicBezTo>
                    <a:pt x="108583" y="60528"/>
                    <a:pt x="103415" y="63062"/>
                    <a:pt x="87325" y="63236"/>
                  </a:cubicBezTo>
                  <a:cubicBezTo>
                    <a:pt x="71241" y="63062"/>
                    <a:pt x="66354" y="60369"/>
                    <a:pt x="66354" y="60369"/>
                  </a:cubicBezTo>
                  <a:cubicBezTo>
                    <a:pt x="65264" y="59553"/>
                    <a:pt x="64151" y="58781"/>
                    <a:pt x="63127" y="57886"/>
                  </a:cubicBezTo>
                  <a:cubicBezTo>
                    <a:pt x="60873" y="56095"/>
                    <a:pt x="58841" y="54046"/>
                    <a:pt x="56906" y="51954"/>
                  </a:cubicBezTo>
                  <a:cubicBezTo>
                    <a:pt x="54975" y="49852"/>
                    <a:pt x="53274" y="47555"/>
                    <a:pt x="51723" y="45202"/>
                  </a:cubicBezTo>
                  <a:cubicBezTo>
                    <a:pt x="50938" y="44024"/>
                    <a:pt x="50112" y="42886"/>
                    <a:pt x="49396" y="41677"/>
                  </a:cubicBezTo>
                  <a:cubicBezTo>
                    <a:pt x="49049" y="41065"/>
                    <a:pt x="48686" y="40459"/>
                    <a:pt x="48375" y="39839"/>
                  </a:cubicBezTo>
                  <a:cubicBezTo>
                    <a:pt x="48341" y="39782"/>
                    <a:pt x="48311" y="39716"/>
                    <a:pt x="48280" y="39656"/>
                  </a:cubicBezTo>
                  <a:lnTo>
                    <a:pt x="68646" y="13525"/>
                  </a:lnTo>
                  <a:cubicBezTo>
                    <a:pt x="65626" y="9469"/>
                    <a:pt x="62555" y="4716"/>
                    <a:pt x="59710" y="0"/>
                  </a:cubicBezTo>
                  <a:close/>
                </a:path>
              </a:pathLst>
            </a:custGeom>
            <a:solidFill>
              <a:srgbClr val="250E18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0" y="7163653"/>
              <a:ext cx="804580" cy="1411304"/>
            </a:xfrm>
            <a:custGeom>
              <a:avLst/>
              <a:gdLst/>
              <a:ahLst/>
              <a:cxnLst/>
              <a:rect l="l" t="t" r="r" b="b"/>
              <a:pathLst>
                <a:path w="29791" h="52256" extrusionOk="0">
                  <a:moveTo>
                    <a:pt x="0" y="0"/>
                  </a:moveTo>
                  <a:lnTo>
                    <a:pt x="0" y="13903"/>
                  </a:lnTo>
                  <a:cubicBezTo>
                    <a:pt x="11001" y="42475"/>
                    <a:pt x="29456" y="52085"/>
                    <a:pt x="29791" y="52255"/>
                  </a:cubicBezTo>
                  <a:lnTo>
                    <a:pt x="29791" y="52255"/>
                  </a:lnTo>
                  <a:cubicBezTo>
                    <a:pt x="6495" y="33405"/>
                    <a:pt x="1386" y="4835"/>
                    <a:pt x="674" y="0"/>
                  </a:cubicBezTo>
                  <a:close/>
                </a:path>
              </a:pathLst>
            </a:custGeom>
            <a:solidFill>
              <a:srgbClr val="250E18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471307" y="7163653"/>
              <a:ext cx="1613023" cy="1828462"/>
            </a:xfrm>
            <a:custGeom>
              <a:avLst/>
              <a:gdLst/>
              <a:ahLst/>
              <a:cxnLst/>
              <a:rect l="l" t="t" r="r" b="b"/>
              <a:pathLst>
                <a:path w="59725" h="67702" extrusionOk="0">
                  <a:moveTo>
                    <a:pt x="52229" y="0"/>
                  </a:moveTo>
                  <a:cubicBezTo>
                    <a:pt x="39854" y="51743"/>
                    <a:pt x="1" y="67702"/>
                    <a:pt x="1" y="67702"/>
                  </a:cubicBezTo>
                  <a:cubicBezTo>
                    <a:pt x="51121" y="47721"/>
                    <a:pt x="59725" y="0"/>
                    <a:pt x="59725" y="0"/>
                  </a:cubicBezTo>
                  <a:close/>
                </a:path>
              </a:pathLst>
            </a:custGeom>
            <a:solidFill>
              <a:srgbClr val="250E18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7150969" y="-6"/>
            <a:ext cx="1988694" cy="5143537"/>
            <a:chOff x="6274462" y="1350945"/>
            <a:chExt cx="1466372" cy="3792609"/>
          </a:xfrm>
        </p:grpSpPr>
        <p:sp>
          <p:nvSpPr>
            <p:cNvPr id="15" name="Google Shape;15;p2"/>
            <p:cNvSpPr/>
            <p:nvPr/>
          </p:nvSpPr>
          <p:spPr>
            <a:xfrm>
              <a:off x="7604663" y="3300779"/>
              <a:ext cx="136172" cy="1842776"/>
            </a:xfrm>
            <a:custGeom>
              <a:avLst/>
              <a:gdLst/>
              <a:ahLst/>
              <a:cxnLst/>
              <a:rect l="l" t="t" r="r" b="b"/>
              <a:pathLst>
                <a:path w="5042" h="68232" extrusionOk="0">
                  <a:moveTo>
                    <a:pt x="5042" y="0"/>
                  </a:moveTo>
                  <a:cubicBezTo>
                    <a:pt x="5042" y="0"/>
                    <a:pt x="4447" y="8151"/>
                    <a:pt x="2226" y="12823"/>
                  </a:cubicBezTo>
                  <a:cubicBezTo>
                    <a:pt x="0" y="17493"/>
                    <a:pt x="2000" y="23865"/>
                    <a:pt x="4002" y="26162"/>
                  </a:cubicBezTo>
                  <a:lnTo>
                    <a:pt x="4002" y="68232"/>
                  </a:lnTo>
                  <a:lnTo>
                    <a:pt x="5042" y="68232"/>
                  </a:lnTo>
                  <a:lnTo>
                    <a:pt x="5042" y="0"/>
                  </a:ln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87892" y="4798101"/>
              <a:ext cx="364844" cy="242419"/>
            </a:xfrm>
            <a:custGeom>
              <a:avLst/>
              <a:gdLst/>
              <a:ahLst/>
              <a:cxnLst/>
              <a:rect l="l" t="t" r="r" b="b"/>
              <a:pathLst>
                <a:path w="13509" h="8976" extrusionOk="0">
                  <a:moveTo>
                    <a:pt x="13509" y="1"/>
                  </a:moveTo>
                  <a:lnTo>
                    <a:pt x="13509" y="1"/>
                  </a:lnTo>
                  <a:cubicBezTo>
                    <a:pt x="7171" y="6448"/>
                    <a:pt x="0" y="6838"/>
                    <a:pt x="0" y="6838"/>
                  </a:cubicBezTo>
                  <a:cubicBezTo>
                    <a:pt x="1733" y="8430"/>
                    <a:pt x="3433" y="8976"/>
                    <a:pt x="4948" y="8976"/>
                  </a:cubicBezTo>
                  <a:cubicBezTo>
                    <a:pt x="8246" y="8976"/>
                    <a:pt x="10673" y="6392"/>
                    <a:pt x="10673" y="6392"/>
                  </a:cubicBezTo>
                  <a:lnTo>
                    <a:pt x="10673" y="7950"/>
                  </a:lnTo>
                  <a:cubicBezTo>
                    <a:pt x="13508" y="4781"/>
                    <a:pt x="13509" y="1"/>
                    <a:pt x="13509" y="1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868978" y="4706222"/>
              <a:ext cx="783758" cy="389151"/>
            </a:xfrm>
            <a:custGeom>
              <a:avLst/>
              <a:gdLst/>
              <a:ahLst/>
              <a:cxnLst/>
              <a:rect l="l" t="t" r="r" b="b"/>
              <a:pathLst>
                <a:path w="29020" h="14409" extrusionOk="0">
                  <a:moveTo>
                    <a:pt x="19630" y="0"/>
                  </a:moveTo>
                  <a:cubicBezTo>
                    <a:pt x="8306" y="0"/>
                    <a:pt x="2262" y="5996"/>
                    <a:pt x="2262" y="5996"/>
                  </a:cubicBezTo>
                  <a:cubicBezTo>
                    <a:pt x="2633" y="6182"/>
                    <a:pt x="4078" y="7071"/>
                    <a:pt x="2633" y="8516"/>
                  </a:cubicBezTo>
                  <a:cubicBezTo>
                    <a:pt x="1187" y="9962"/>
                    <a:pt x="1" y="12378"/>
                    <a:pt x="1" y="12378"/>
                  </a:cubicBezTo>
                  <a:cubicBezTo>
                    <a:pt x="2019" y="11139"/>
                    <a:pt x="3409" y="10566"/>
                    <a:pt x="4227" y="10566"/>
                  </a:cubicBezTo>
                  <a:cubicBezTo>
                    <a:pt x="4896" y="10566"/>
                    <a:pt x="5182" y="10950"/>
                    <a:pt x="5116" y="11667"/>
                  </a:cubicBezTo>
                  <a:cubicBezTo>
                    <a:pt x="4967" y="13259"/>
                    <a:pt x="5450" y="14409"/>
                    <a:pt x="5450" y="14409"/>
                  </a:cubicBezTo>
                  <a:cubicBezTo>
                    <a:pt x="16789" y="2402"/>
                    <a:pt x="29020" y="1290"/>
                    <a:pt x="29020" y="1290"/>
                  </a:cubicBezTo>
                  <a:cubicBezTo>
                    <a:pt x="25572" y="369"/>
                    <a:pt x="22439" y="0"/>
                    <a:pt x="19630" y="0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47902" y="4050399"/>
              <a:ext cx="304834" cy="629626"/>
            </a:xfrm>
            <a:custGeom>
              <a:avLst/>
              <a:gdLst/>
              <a:ahLst/>
              <a:cxnLst/>
              <a:rect l="l" t="t" r="r" b="b"/>
              <a:pathLst>
                <a:path w="11287" h="233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391" y="2447"/>
                    <a:pt x="2225" y="13620"/>
                  </a:cubicBezTo>
                  <a:cubicBezTo>
                    <a:pt x="2878" y="22361"/>
                    <a:pt x="8054" y="23312"/>
                    <a:pt x="10277" y="23312"/>
                  </a:cubicBezTo>
                  <a:cubicBezTo>
                    <a:pt x="10896" y="23312"/>
                    <a:pt x="11287" y="23239"/>
                    <a:pt x="11287" y="23239"/>
                  </a:cubicBezTo>
                  <a:lnTo>
                    <a:pt x="11287" y="23237"/>
                  </a:lnTo>
                  <a:cubicBezTo>
                    <a:pt x="9323" y="21014"/>
                    <a:pt x="9248" y="19718"/>
                    <a:pt x="8321" y="10341"/>
                  </a:cubicBezTo>
                  <a:cubicBezTo>
                    <a:pt x="7395" y="96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260857" y="3057900"/>
              <a:ext cx="456427" cy="1001519"/>
            </a:xfrm>
            <a:custGeom>
              <a:avLst/>
              <a:gdLst/>
              <a:ahLst/>
              <a:cxnLst/>
              <a:rect l="l" t="t" r="r" b="b"/>
              <a:pathLst>
                <a:path w="16900" h="37083" extrusionOk="0">
                  <a:moveTo>
                    <a:pt x="7549" y="1"/>
                  </a:moveTo>
                  <a:cubicBezTo>
                    <a:pt x="2148" y="1"/>
                    <a:pt x="213" y="8630"/>
                    <a:pt x="1" y="11179"/>
                  </a:cubicBezTo>
                  <a:cubicBezTo>
                    <a:pt x="1" y="11179"/>
                    <a:pt x="1794" y="8776"/>
                    <a:pt x="4510" y="8776"/>
                  </a:cubicBezTo>
                  <a:cubicBezTo>
                    <a:pt x="5275" y="8776"/>
                    <a:pt x="6113" y="8966"/>
                    <a:pt x="7006" y="9455"/>
                  </a:cubicBezTo>
                  <a:cubicBezTo>
                    <a:pt x="11063" y="11678"/>
                    <a:pt x="8192" y="21684"/>
                    <a:pt x="7349" y="27189"/>
                  </a:cubicBezTo>
                  <a:cubicBezTo>
                    <a:pt x="6505" y="32692"/>
                    <a:pt x="10007" y="35749"/>
                    <a:pt x="14510" y="37083"/>
                  </a:cubicBezTo>
                  <a:cubicBezTo>
                    <a:pt x="14510" y="37083"/>
                    <a:pt x="9423" y="30523"/>
                    <a:pt x="13342" y="20683"/>
                  </a:cubicBezTo>
                  <a:cubicBezTo>
                    <a:pt x="16900" y="11289"/>
                    <a:pt x="14342" y="949"/>
                    <a:pt x="8339" y="61"/>
                  </a:cubicBezTo>
                  <a:cubicBezTo>
                    <a:pt x="8068" y="20"/>
                    <a:pt x="7805" y="1"/>
                    <a:pt x="7549" y="1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890017" y="3312743"/>
              <a:ext cx="314313" cy="415780"/>
            </a:xfrm>
            <a:custGeom>
              <a:avLst/>
              <a:gdLst/>
              <a:ahLst/>
              <a:cxnLst/>
              <a:rect l="l" t="t" r="r" b="b"/>
              <a:pathLst>
                <a:path w="11638" h="15395" extrusionOk="0">
                  <a:moveTo>
                    <a:pt x="7858" y="1"/>
                  </a:moveTo>
                  <a:lnTo>
                    <a:pt x="7858" y="1"/>
                  </a:lnTo>
                  <a:cubicBezTo>
                    <a:pt x="10822" y="13194"/>
                    <a:pt x="0" y="14602"/>
                    <a:pt x="0" y="14602"/>
                  </a:cubicBezTo>
                  <a:cubicBezTo>
                    <a:pt x="905" y="14952"/>
                    <a:pt x="2581" y="15395"/>
                    <a:pt x="4342" y="15395"/>
                  </a:cubicBezTo>
                  <a:cubicBezTo>
                    <a:pt x="7054" y="15395"/>
                    <a:pt x="9971" y="14347"/>
                    <a:pt x="10600" y="10303"/>
                  </a:cubicBezTo>
                  <a:cubicBezTo>
                    <a:pt x="11638" y="3632"/>
                    <a:pt x="7858" y="1"/>
                    <a:pt x="7858" y="1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274462" y="3965325"/>
              <a:ext cx="789753" cy="511495"/>
            </a:xfrm>
            <a:custGeom>
              <a:avLst/>
              <a:gdLst/>
              <a:ahLst/>
              <a:cxnLst/>
              <a:rect l="l" t="t" r="r" b="b"/>
              <a:pathLst>
                <a:path w="29242" h="18939" extrusionOk="0">
                  <a:moveTo>
                    <a:pt x="10415" y="0"/>
                  </a:moveTo>
                  <a:cubicBezTo>
                    <a:pt x="11378" y="1038"/>
                    <a:pt x="11303" y="2446"/>
                    <a:pt x="11303" y="2446"/>
                  </a:cubicBezTo>
                  <a:cubicBezTo>
                    <a:pt x="9684" y="2106"/>
                    <a:pt x="8115" y="1982"/>
                    <a:pt x="6689" y="1982"/>
                  </a:cubicBezTo>
                  <a:cubicBezTo>
                    <a:pt x="2826" y="1982"/>
                    <a:pt x="1" y="2891"/>
                    <a:pt x="1" y="2891"/>
                  </a:cubicBezTo>
                  <a:cubicBezTo>
                    <a:pt x="3595" y="3855"/>
                    <a:pt x="5115" y="6042"/>
                    <a:pt x="5115" y="6042"/>
                  </a:cubicBezTo>
                  <a:cubicBezTo>
                    <a:pt x="1778" y="6820"/>
                    <a:pt x="1" y="10045"/>
                    <a:pt x="1" y="10045"/>
                  </a:cubicBezTo>
                  <a:cubicBezTo>
                    <a:pt x="1952" y="9843"/>
                    <a:pt x="3790" y="9751"/>
                    <a:pt x="5520" y="9751"/>
                  </a:cubicBezTo>
                  <a:cubicBezTo>
                    <a:pt x="22810" y="9751"/>
                    <a:pt x="29242" y="18939"/>
                    <a:pt x="29242" y="18939"/>
                  </a:cubicBezTo>
                  <a:cubicBezTo>
                    <a:pt x="27388" y="595"/>
                    <a:pt x="10416" y="0"/>
                    <a:pt x="10415" y="0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292476" y="3029488"/>
              <a:ext cx="925844" cy="1711573"/>
            </a:xfrm>
            <a:custGeom>
              <a:avLst/>
              <a:gdLst/>
              <a:ahLst/>
              <a:cxnLst/>
              <a:rect l="l" t="t" r="r" b="b"/>
              <a:pathLst>
                <a:path w="34281" h="63374" extrusionOk="0">
                  <a:moveTo>
                    <a:pt x="15566" y="0"/>
                  </a:moveTo>
                  <a:cubicBezTo>
                    <a:pt x="15565" y="1"/>
                    <a:pt x="11258" y="1162"/>
                    <a:pt x="10777" y="7328"/>
                  </a:cubicBezTo>
                  <a:cubicBezTo>
                    <a:pt x="9277" y="8683"/>
                    <a:pt x="8561" y="10044"/>
                    <a:pt x="8561" y="10044"/>
                  </a:cubicBezTo>
                  <a:cubicBezTo>
                    <a:pt x="6894" y="8413"/>
                    <a:pt x="6337" y="5559"/>
                    <a:pt x="6337" y="5559"/>
                  </a:cubicBezTo>
                  <a:cubicBezTo>
                    <a:pt x="2557" y="11230"/>
                    <a:pt x="5782" y="18186"/>
                    <a:pt x="5782" y="18186"/>
                  </a:cubicBezTo>
                  <a:cubicBezTo>
                    <a:pt x="2669" y="18137"/>
                    <a:pt x="1112" y="16899"/>
                    <a:pt x="1111" y="16899"/>
                  </a:cubicBezTo>
                  <a:lnTo>
                    <a:pt x="1111" y="16899"/>
                  </a:lnTo>
                  <a:cubicBezTo>
                    <a:pt x="1" y="24683"/>
                    <a:pt x="7227" y="29463"/>
                    <a:pt x="13008" y="31242"/>
                  </a:cubicBezTo>
                  <a:cubicBezTo>
                    <a:pt x="18789" y="33021"/>
                    <a:pt x="30242" y="35244"/>
                    <a:pt x="31798" y="45918"/>
                  </a:cubicBezTo>
                  <a:cubicBezTo>
                    <a:pt x="33355" y="56591"/>
                    <a:pt x="23347" y="63374"/>
                    <a:pt x="23347" y="63374"/>
                  </a:cubicBezTo>
                  <a:cubicBezTo>
                    <a:pt x="25980" y="61779"/>
                    <a:pt x="34281" y="57999"/>
                    <a:pt x="34281" y="46511"/>
                  </a:cubicBezTo>
                  <a:cubicBezTo>
                    <a:pt x="34281" y="35022"/>
                    <a:pt x="16399" y="25906"/>
                    <a:pt x="13064" y="22792"/>
                  </a:cubicBezTo>
                  <a:cubicBezTo>
                    <a:pt x="9729" y="19679"/>
                    <a:pt x="8561" y="12564"/>
                    <a:pt x="13453" y="9840"/>
                  </a:cubicBezTo>
                  <a:cubicBezTo>
                    <a:pt x="15005" y="8977"/>
                    <a:pt x="16427" y="8610"/>
                    <a:pt x="17700" y="8610"/>
                  </a:cubicBezTo>
                  <a:cubicBezTo>
                    <a:pt x="20441" y="8610"/>
                    <a:pt x="22487" y="10309"/>
                    <a:pt x="23627" y="12396"/>
                  </a:cubicBezTo>
                  <a:cubicBezTo>
                    <a:pt x="25294" y="15455"/>
                    <a:pt x="23737" y="19012"/>
                    <a:pt x="20847" y="19289"/>
                  </a:cubicBezTo>
                  <a:cubicBezTo>
                    <a:pt x="20706" y="19303"/>
                    <a:pt x="20571" y="19309"/>
                    <a:pt x="20442" y="19309"/>
                  </a:cubicBezTo>
                  <a:cubicBezTo>
                    <a:pt x="17924" y="19309"/>
                    <a:pt x="17623" y="16844"/>
                    <a:pt x="17622" y="16843"/>
                  </a:cubicBezTo>
                  <a:lnTo>
                    <a:pt x="17622" y="16843"/>
                  </a:lnTo>
                  <a:cubicBezTo>
                    <a:pt x="15843" y="17734"/>
                    <a:pt x="15232" y="22570"/>
                    <a:pt x="19234" y="23293"/>
                  </a:cubicBezTo>
                  <a:cubicBezTo>
                    <a:pt x="19590" y="23357"/>
                    <a:pt x="19939" y="23387"/>
                    <a:pt x="20278" y="23387"/>
                  </a:cubicBezTo>
                  <a:cubicBezTo>
                    <a:pt x="23753" y="23387"/>
                    <a:pt x="26298" y="20248"/>
                    <a:pt x="26906" y="18678"/>
                  </a:cubicBezTo>
                  <a:cubicBezTo>
                    <a:pt x="27573" y="16955"/>
                    <a:pt x="29093" y="7301"/>
                    <a:pt x="20717" y="5077"/>
                  </a:cubicBezTo>
                  <a:cubicBezTo>
                    <a:pt x="19597" y="4780"/>
                    <a:pt x="18559" y="4651"/>
                    <a:pt x="17602" y="4651"/>
                  </a:cubicBezTo>
                  <a:cubicBezTo>
                    <a:pt x="16575" y="4651"/>
                    <a:pt x="15640" y="4799"/>
                    <a:pt x="14794" y="5047"/>
                  </a:cubicBezTo>
                  <a:cubicBezTo>
                    <a:pt x="14701" y="3921"/>
                    <a:pt x="14694" y="1859"/>
                    <a:pt x="15566" y="0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085173" y="2269821"/>
              <a:ext cx="615474" cy="743679"/>
            </a:xfrm>
            <a:custGeom>
              <a:avLst/>
              <a:gdLst/>
              <a:ahLst/>
              <a:cxnLst/>
              <a:rect l="l" t="t" r="r" b="b"/>
              <a:pathLst>
                <a:path w="22789" h="27536" extrusionOk="0">
                  <a:moveTo>
                    <a:pt x="9007" y="1"/>
                  </a:moveTo>
                  <a:cubicBezTo>
                    <a:pt x="8876" y="1"/>
                    <a:pt x="8740" y="9"/>
                    <a:pt x="8600" y="25"/>
                  </a:cubicBezTo>
                  <a:cubicBezTo>
                    <a:pt x="8600" y="25"/>
                    <a:pt x="9451" y="382"/>
                    <a:pt x="9792" y="1664"/>
                  </a:cubicBezTo>
                  <a:cubicBezTo>
                    <a:pt x="9262" y="1515"/>
                    <a:pt x="8698" y="1430"/>
                    <a:pt x="8109" y="1396"/>
                  </a:cubicBezTo>
                  <a:lnTo>
                    <a:pt x="8117" y="1391"/>
                  </a:lnTo>
                  <a:cubicBezTo>
                    <a:pt x="7287" y="677"/>
                    <a:pt x="6431" y="433"/>
                    <a:pt x="5650" y="433"/>
                  </a:cubicBezTo>
                  <a:cubicBezTo>
                    <a:pt x="3973" y="433"/>
                    <a:pt x="2641" y="1555"/>
                    <a:pt x="2641" y="1555"/>
                  </a:cubicBezTo>
                  <a:cubicBezTo>
                    <a:pt x="2780" y="1536"/>
                    <a:pt x="2925" y="1528"/>
                    <a:pt x="3072" y="1528"/>
                  </a:cubicBezTo>
                  <a:cubicBezTo>
                    <a:pt x="3788" y="1528"/>
                    <a:pt x="4570" y="1730"/>
                    <a:pt x="5048" y="1877"/>
                  </a:cubicBezTo>
                  <a:cubicBezTo>
                    <a:pt x="4464" y="2155"/>
                    <a:pt x="3972" y="2537"/>
                    <a:pt x="3557" y="2986"/>
                  </a:cubicBezTo>
                  <a:cubicBezTo>
                    <a:pt x="1118" y="3465"/>
                    <a:pt x="1" y="5642"/>
                    <a:pt x="1" y="5642"/>
                  </a:cubicBezTo>
                  <a:cubicBezTo>
                    <a:pt x="597" y="5288"/>
                    <a:pt x="1433" y="5213"/>
                    <a:pt x="2033" y="5213"/>
                  </a:cubicBezTo>
                  <a:cubicBezTo>
                    <a:pt x="2090" y="5213"/>
                    <a:pt x="2145" y="5214"/>
                    <a:pt x="2198" y="5215"/>
                  </a:cubicBezTo>
                  <a:cubicBezTo>
                    <a:pt x="1412" y="7204"/>
                    <a:pt x="1336" y="9337"/>
                    <a:pt x="1336" y="9923"/>
                  </a:cubicBezTo>
                  <a:cubicBezTo>
                    <a:pt x="1336" y="11841"/>
                    <a:pt x="2337" y="16955"/>
                    <a:pt x="6784" y="17010"/>
                  </a:cubicBezTo>
                  <a:cubicBezTo>
                    <a:pt x="6802" y="17011"/>
                    <a:pt x="6820" y="17011"/>
                    <a:pt x="6838" y="17011"/>
                  </a:cubicBezTo>
                  <a:cubicBezTo>
                    <a:pt x="11240" y="17011"/>
                    <a:pt x="12409" y="10300"/>
                    <a:pt x="8451" y="7309"/>
                  </a:cubicBezTo>
                  <a:lnTo>
                    <a:pt x="8451" y="7309"/>
                  </a:lnTo>
                  <a:cubicBezTo>
                    <a:pt x="8451" y="7310"/>
                    <a:pt x="11398" y="12063"/>
                    <a:pt x="9174" y="14647"/>
                  </a:cubicBezTo>
                  <a:cubicBezTo>
                    <a:pt x="8596" y="15319"/>
                    <a:pt x="7894" y="15619"/>
                    <a:pt x="7175" y="15619"/>
                  </a:cubicBezTo>
                  <a:cubicBezTo>
                    <a:pt x="5128" y="15619"/>
                    <a:pt x="2942" y="13187"/>
                    <a:pt x="3087" y="9977"/>
                  </a:cubicBezTo>
                  <a:cubicBezTo>
                    <a:pt x="3281" y="5642"/>
                    <a:pt x="5004" y="3668"/>
                    <a:pt x="7256" y="3529"/>
                  </a:cubicBezTo>
                  <a:cubicBezTo>
                    <a:pt x="7317" y="3525"/>
                    <a:pt x="7378" y="3524"/>
                    <a:pt x="7440" y="3524"/>
                  </a:cubicBezTo>
                  <a:cubicBezTo>
                    <a:pt x="9688" y="3524"/>
                    <a:pt x="12914" y="5947"/>
                    <a:pt x="13482" y="9950"/>
                  </a:cubicBezTo>
                  <a:cubicBezTo>
                    <a:pt x="14066" y="14063"/>
                    <a:pt x="13147" y="24313"/>
                    <a:pt x="22789" y="27536"/>
                  </a:cubicBezTo>
                  <a:cubicBezTo>
                    <a:pt x="22789" y="27536"/>
                    <a:pt x="15623" y="24403"/>
                    <a:pt x="15677" y="14618"/>
                  </a:cubicBezTo>
                  <a:lnTo>
                    <a:pt x="15677" y="14618"/>
                  </a:lnTo>
                  <a:lnTo>
                    <a:pt x="15677" y="14620"/>
                  </a:lnTo>
                  <a:cubicBezTo>
                    <a:pt x="15711" y="8672"/>
                    <a:pt x="14486" y="4975"/>
                    <a:pt x="12314" y="3043"/>
                  </a:cubicBezTo>
                  <a:cubicBezTo>
                    <a:pt x="12096" y="2298"/>
                    <a:pt x="11246" y="1"/>
                    <a:pt x="9007" y="1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344364" y="2021136"/>
              <a:ext cx="170984" cy="134065"/>
            </a:xfrm>
            <a:custGeom>
              <a:avLst/>
              <a:gdLst/>
              <a:ahLst/>
              <a:cxnLst/>
              <a:rect l="l" t="t" r="r" b="b"/>
              <a:pathLst>
                <a:path w="6331" h="4964" extrusionOk="0">
                  <a:moveTo>
                    <a:pt x="2256" y="0"/>
                  </a:moveTo>
                  <a:cubicBezTo>
                    <a:pt x="1504" y="0"/>
                    <a:pt x="756" y="457"/>
                    <a:pt x="494" y="1147"/>
                  </a:cubicBezTo>
                  <a:cubicBezTo>
                    <a:pt x="0" y="2447"/>
                    <a:pt x="1379" y="4964"/>
                    <a:pt x="5451" y="4964"/>
                  </a:cubicBezTo>
                  <a:cubicBezTo>
                    <a:pt x="5731" y="4964"/>
                    <a:pt x="6025" y="4952"/>
                    <a:pt x="6331" y="4927"/>
                  </a:cubicBezTo>
                  <a:cubicBezTo>
                    <a:pt x="6331" y="4927"/>
                    <a:pt x="4581" y="3982"/>
                    <a:pt x="4052" y="1648"/>
                  </a:cubicBezTo>
                  <a:cubicBezTo>
                    <a:pt x="3786" y="471"/>
                    <a:pt x="3019" y="0"/>
                    <a:pt x="2256" y="0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449531" y="1971037"/>
              <a:ext cx="291303" cy="902294"/>
            </a:xfrm>
            <a:custGeom>
              <a:avLst/>
              <a:gdLst/>
              <a:ahLst/>
              <a:cxnLst/>
              <a:rect l="l" t="t" r="r" b="b"/>
              <a:pathLst>
                <a:path w="10786" h="33409" extrusionOk="0">
                  <a:moveTo>
                    <a:pt x="4299" y="1"/>
                  </a:moveTo>
                  <a:lnTo>
                    <a:pt x="4299" y="1"/>
                  </a:lnTo>
                  <a:cubicBezTo>
                    <a:pt x="4299" y="1"/>
                    <a:pt x="1900" y="3207"/>
                    <a:pt x="5677" y="5199"/>
                  </a:cubicBezTo>
                  <a:cubicBezTo>
                    <a:pt x="5677" y="5199"/>
                    <a:pt x="5855" y="7307"/>
                    <a:pt x="3964" y="10161"/>
                  </a:cubicBezTo>
                  <a:cubicBezTo>
                    <a:pt x="2075" y="13015"/>
                    <a:pt x="1" y="20178"/>
                    <a:pt x="5115" y="23256"/>
                  </a:cubicBezTo>
                  <a:cubicBezTo>
                    <a:pt x="5115" y="23256"/>
                    <a:pt x="2039" y="31373"/>
                    <a:pt x="10786" y="33409"/>
                  </a:cubicBezTo>
                  <a:lnTo>
                    <a:pt x="10786" y="4280"/>
                  </a:lnTo>
                  <a:cubicBezTo>
                    <a:pt x="10786" y="4280"/>
                    <a:pt x="7300" y="7059"/>
                    <a:pt x="8192" y="12508"/>
                  </a:cubicBezTo>
                  <a:cubicBezTo>
                    <a:pt x="8192" y="12508"/>
                    <a:pt x="5670" y="14768"/>
                    <a:pt x="6041" y="20402"/>
                  </a:cubicBezTo>
                  <a:cubicBezTo>
                    <a:pt x="6041" y="20402"/>
                    <a:pt x="3798" y="19737"/>
                    <a:pt x="3798" y="15288"/>
                  </a:cubicBezTo>
                  <a:cubicBezTo>
                    <a:pt x="3798" y="10839"/>
                    <a:pt x="7849" y="7782"/>
                    <a:pt x="6990" y="3669"/>
                  </a:cubicBezTo>
                  <a:lnTo>
                    <a:pt x="6990" y="3669"/>
                  </a:lnTo>
                  <a:cubicBezTo>
                    <a:pt x="6990" y="3669"/>
                    <a:pt x="6988" y="3669"/>
                    <a:pt x="6983" y="3669"/>
                  </a:cubicBezTo>
                  <a:cubicBezTo>
                    <a:pt x="6807" y="3669"/>
                    <a:pt x="3707" y="3618"/>
                    <a:pt x="4299" y="1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523613" y="1350945"/>
              <a:ext cx="217221" cy="636351"/>
            </a:xfrm>
            <a:custGeom>
              <a:avLst/>
              <a:gdLst/>
              <a:ahLst/>
              <a:cxnLst/>
              <a:rect l="l" t="t" r="r" b="b"/>
              <a:pathLst>
                <a:path w="8043" h="23562" extrusionOk="0">
                  <a:moveTo>
                    <a:pt x="8043" y="0"/>
                  </a:moveTo>
                  <a:cubicBezTo>
                    <a:pt x="8043" y="0"/>
                    <a:pt x="3780" y="4279"/>
                    <a:pt x="5949" y="13287"/>
                  </a:cubicBezTo>
                  <a:cubicBezTo>
                    <a:pt x="5949" y="13287"/>
                    <a:pt x="4504" y="11984"/>
                    <a:pt x="2065" y="11984"/>
                  </a:cubicBezTo>
                  <a:cubicBezTo>
                    <a:pt x="1440" y="11984"/>
                    <a:pt x="749" y="12069"/>
                    <a:pt x="0" y="12284"/>
                  </a:cubicBezTo>
                  <a:cubicBezTo>
                    <a:pt x="0" y="12284"/>
                    <a:pt x="5172" y="15067"/>
                    <a:pt x="5280" y="18956"/>
                  </a:cubicBezTo>
                  <a:cubicBezTo>
                    <a:pt x="5280" y="18956"/>
                    <a:pt x="2724" y="19347"/>
                    <a:pt x="3223" y="21904"/>
                  </a:cubicBezTo>
                  <a:cubicBezTo>
                    <a:pt x="3454" y="23079"/>
                    <a:pt x="4276" y="23561"/>
                    <a:pt x="5195" y="23561"/>
                  </a:cubicBezTo>
                  <a:cubicBezTo>
                    <a:pt x="6276" y="23561"/>
                    <a:pt x="7492" y="22895"/>
                    <a:pt x="8043" y="21904"/>
                  </a:cubicBezTo>
                  <a:lnTo>
                    <a:pt x="8043" y="0"/>
                  </a:ln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 flipH="1">
            <a:off x="4319" y="-6"/>
            <a:ext cx="1988694" cy="5143537"/>
            <a:chOff x="6274462" y="1350945"/>
            <a:chExt cx="1466372" cy="3792609"/>
          </a:xfrm>
        </p:grpSpPr>
        <p:sp>
          <p:nvSpPr>
            <p:cNvPr id="28" name="Google Shape;28;p2"/>
            <p:cNvSpPr/>
            <p:nvPr/>
          </p:nvSpPr>
          <p:spPr>
            <a:xfrm>
              <a:off x="7604663" y="3300779"/>
              <a:ext cx="136172" cy="1842776"/>
            </a:xfrm>
            <a:custGeom>
              <a:avLst/>
              <a:gdLst/>
              <a:ahLst/>
              <a:cxnLst/>
              <a:rect l="l" t="t" r="r" b="b"/>
              <a:pathLst>
                <a:path w="5042" h="68232" extrusionOk="0">
                  <a:moveTo>
                    <a:pt x="5042" y="0"/>
                  </a:moveTo>
                  <a:cubicBezTo>
                    <a:pt x="5042" y="0"/>
                    <a:pt x="4447" y="8151"/>
                    <a:pt x="2226" y="12823"/>
                  </a:cubicBezTo>
                  <a:cubicBezTo>
                    <a:pt x="0" y="17493"/>
                    <a:pt x="2000" y="23865"/>
                    <a:pt x="4002" y="26162"/>
                  </a:cubicBezTo>
                  <a:lnTo>
                    <a:pt x="4002" y="68232"/>
                  </a:lnTo>
                  <a:lnTo>
                    <a:pt x="5042" y="68232"/>
                  </a:lnTo>
                  <a:lnTo>
                    <a:pt x="5042" y="0"/>
                  </a:ln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287892" y="4798101"/>
              <a:ext cx="364844" cy="242419"/>
            </a:xfrm>
            <a:custGeom>
              <a:avLst/>
              <a:gdLst/>
              <a:ahLst/>
              <a:cxnLst/>
              <a:rect l="l" t="t" r="r" b="b"/>
              <a:pathLst>
                <a:path w="13509" h="8976" extrusionOk="0">
                  <a:moveTo>
                    <a:pt x="13509" y="1"/>
                  </a:moveTo>
                  <a:lnTo>
                    <a:pt x="13509" y="1"/>
                  </a:lnTo>
                  <a:cubicBezTo>
                    <a:pt x="7171" y="6448"/>
                    <a:pt x="0" y="6838"/>
                    <a:pt x="0" y="6838"/>
                  </a:cubicBezTo>
                  <a:cubicBezTo>
                    <a:pt x="1733" y="8430"/>
                    <a:pt x="3433" y="8976"/>
                    <a:pt x="4948" y="8976"/>
                  </a:cubicBezTo>
                  <a:cubicBezTo>
                    <a:pt x="8246" y="8976"/>
                    <a:pt x="10673" y="6392"/>
                    <a:pt x="10673" y="6392"/>
                  </a:cubicBezTo>
                  <a:lnTo>
                    <a:pt x="10673" y="7950"/>
                  </a:lnTo>
                  <a:cubicBezTo>
                    <a:pt x="13508" y="4781"/>
                    <a:pt x="13509" y="1"/>
                    <a:pt x="13509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868978" y="4706222"/>
              <a:ext cx="783758" cy="389151"/>
            </a:xfrm>
            <a:custGeom>
              <a:avLst/>
              <a:gdLst/>
              <a:ahLst/>
              <a:cxnLst/>
              <a:rect l="l" t="t" r="r" b="b"/>
              <a:pathLst>
                <a:path w="29020" h="14409" extrusionOk="0">
                  <a:moveTo>
                    <a:pt x="19630" y="0"/>
                  </a:moveTo>
                  <a:cubicBezTo>
                    <a:pt x="8306" y="0"/>
                    <a:pt x="2262" y="5996"/>
                    <a:pt x="2262" y="5996"/>
                  </a:cubicBezTo>
                  <a:cubicBezTo>
                    <a:pt x="2633" y="6182"/>
                    <a:pt x="4078" y="7071"/>
                    <a:pt x="2633" y="8516"/>
                  </a:cubicBezTo>
                  <a:cubicBezTo>
                    <a:pt x="1187" y="9962"/>
                    <a:pt x="1" y="12378"/>
                    <a:pt x="1" y="12378"/>
                  </a:cubicBezTo>
                  <a:cubicBezTo>
                    <a:pt x="2019" y="11139"/>
                    <a:pt x="3409" y="10566"/>
                    <a:pt x="4227" y="10566"/>
                  </a:cubicBezTo>
                  <a:cubicBezTo>
                    <a:pt x="4896" y="10566"/>
                    <a:pt x="5182" y="10950"/>
                    <a:pt x="5116" y="11667"/>
                  </a:cubicBezTo>
                  <a:cubicBezTo>
                    <a:pt x="4967" y="13259"/>
                    <a:pt x="5450" y="14409"/>
                    <a:pt x="5450" y="14409"/>
                  </a:cubicBezTo>
                  <a:cubicBezTo>
                    <a:pt x="16789" y="2402"/>
                    <a:pt x="29020" y="1290"/>
                    <a:pt x="29020" y="1290"/>
                  </a:cubicBezTo>
                  <a:cubicBezTo>
                    <a:pt x="25572" y="369"/>
                    <a:pt x="22439" y="0"/>
                    <a:pt x="19630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347902" y="4050399"/>
              <a:ext cx="304834" cy="629626"/>
            </a:xfrm>
            <a:custGeom>
              <a:avLst/>
              <a:gdLst/>
              <a:ahLst/>
              <a:cxnLst/>
              <a:rect l="l" t="t" r="r" b="b"/>
              <a:pathLst>
                <a:path w="11287" h="233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391" y="2447"/>
                    <a:pt x="2225" y="13620"/>
                  </a:cubicBezTo>
                  <a:cubicBezTo>
                    <a:pt x="2878" y="22361"/>
                    <a:pt x="8054" y="23312"/>
                    <a:pt x="10277" y="23312"/>
                  </a:cubicBezTo>
                  <a:cubicBezTo>
                    <a:pt x="10896" y="23312"/>
                    <a:pt x="11287" y="23239"/>
                    <a:pt x="11287" y="23239"/>
                  </a:cubicBezTo>
                  <a:lnTo>
                    <a:pt x="11287" y="23237"/>
                  </a:lnTo>
                  <a:cubicBezTo>
                    <a:pt x="9323" y="21014"/>
                    <a:pt x="9248" y="19718"/>
                    <a:pt x="8321" y="10341"/>
                  </a:cubicBezTo>
                  <a:cubicBezTo>
                    <a:pt x="7395" y="96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60857" y="3057900"/>
              <a:ext cx="456427" cy="1001519"/>
            </a:xfrm>
            <a:custGeom>
              <a:avLst/>
              <a:gdLst/>
              <a:ahLst/>
              <a:cxnLst/>
              <a:rect l="l" t="t" r="r" b="b"/>
              <a:pathLst>
                <a:path w="16900" h="37083" extrusionOk="0">
                  <a:moveTo>
                    <a:pt x="7549" y="1"/>
                  </a:moveTo>
                  <a:cubicBezTo>
                    <a:pt x="2148" y="1"/>
                    <a:pt x="213" y="8630"/>
                    <a:pt x="1" y="11179"/>
                  </a:cubicBezTo>
                  <a:cubicBezTo>
                    <a:pt x="1" y="11179"/>
                    <a:pt x="1794" y="8776"/>
                    <a:pt x="4510" y="8776"/>
                  </a:cubicBezTo>
                  <a:cubicBezTo>
                    <a:pt x="5275" y="8776"/>
                    <a:pt x="6113" y="8966"/>
                    <a:pt x="7006" y="9455"/>
                  </a:cubicBezTo>
                  <a:cubicBezTo>
                    <a:pt x="11063" y="11678"/>
                    <a:pt x="8192" y="21684"/>
                    <a:pt x="7349" y="27189"/>
                  </a:cubicBezTo>
                  <a:cubicBezTo>
                    <a:pt x="6505" y="32692"/>
                    <a:pt x="10007" y="35749"/>
                    <a:pt x="14510" y="37083"/>
                  </a:cubicBezTo>
                  <a:cubicBezTo>
                    <a:pt x="14510" y="37083"/>
                    <a:pt x="9423" y="30523"/>
                    <a:pt x="13342" y="20683"/>
                  </a:cubicBezTo>
                  <a:cubicBezTo>
                    <a:pt x="16900" y="11289"/>
                    <a:pt x="14342" y="949"/>
                    <a:pt x="8339" y="61"/>
                  </a:cubicBezTo>
                  <a:cubicBezTo>
                    <a:pt x="8068" y="20"/>
                    <a:pt x="7805" y="1"/>
                    <a:pt x="7549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890017" y="3312743"/>
              <a:ext cx="314313" cy="415780"/>
            </a:xfrm>
            <a:custGeom>
              <a:avLst/>
              <a:gdLst/>
              <a:ahLst/>
              <a:cxnLst/>
              <a:rect l="l" t="t" r="r" b="b"/>
              <a:pathLst>
                <a:path w="11638" h="15395" extrusionOk="0">
                  <a:moveTo>
                    <a:pt x="7858" y="1"/>
                  </a:moveTo>
                  <a:lnTo>
                    <a:pt x="7858" y="1"/>
                  </a:lnTo>
                  <a:cubicBezTo>
                    <a:pt x="10822" y="13194"/>
                    <a:pt x="0" y="14602"/>
                    <a:pt x="0" y="14602"/>
                  </a:cubicBezTo>
                  <a:cubicBezTo>
                    <a:pt x="905" y="14952"/>
                    <a:pt x="2581" y="15395"/>
                    <a:pt x="4342" y="15395"/>
                  </a:cubicBezTo>
                  <a:cubicBezTo>
                    <a:pt x="7054" y="15395"/>
                    <a:pt x="9971" y="14347"/>
                    <a:pt x="10600" y="10303"/>
                  </a:cubicBezTo>
                  <a:cubicBezTo>
                    <a:pt x="11638" y="3632"/>
                    <a:pt x="7858" y="1"/>
                    <a:pt x="7858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274462" y="3965325"/>
              <a:ext cx="789753" cy="511495"/>
            </a:xfrm>
            <a:custGeom>
              <a:avLst/>
              <a:gdLst/>
              <a:ahLst/>
              <a:cxnLst/>
              <a:rect l="l" t="t" r="r" b="b"/>
              <a:pathLst>
                <a:path w="29242" h="18939" extrusionOk="0">
                  <a:moveTo>
                    <a:pt x="10415" y="0"/>
                  </a:moveTo>
                  <a:cubicBezTo>
                    <a:pt x="11378" y="1038"/>
                    <a:pt x="11303" y="2446"/>
                    <a:pt x="11303" y="2446"/>
                  </a:cubicBezTo>
                  <a:cubicBezTo>
                    <a:pt x="9684" y="2106"/>
                    <a:pt x="8115" y="1982"/>
                    <a:pt x="6689" y="1982"/>
                  </a:cubicBezTo>
                  <a:cubicBezTo>
                    <a:pt x="2826" y="1982"/>
                    <a:pt x="1" y="2891"/>
                    <a:pt x="1" y="2891"/>
                  </a:cubicBezTo>
                  <a:cubicBezTo>
                    <a:pt x="3595" y="3855"/>
                    <a:pt x="5115" y="6042"/>
                    <a:pt x="5115" y="6042"/>
                  </a:cubicBezTo>
                  <a:cubicBezTo>
                    <a:pt x="1778" y="6820"/>
                    <a:pt x="1" y="10045"/>
                    <a:pt x="1" y="10045"/>
                  </a:cubicBezTo>
                  <a:cubicBezTo>
                    <a:pt x="1952" y="9843"/>
                    <a:pt x="3790" y="9751"/>
                    <a:pt x="5520" y="9751"/>
                  </a:cubicBezTo>
                  <a:cubicBezTo>
                    <a:pt x="22810" y="9751"/>
                    <a:pt x="29242" y="18939"/>
                    <a:pt x="29242" y="18939"/>
                  </a:cubicBezTo>
                  <a:cubicBezTo>
                    <a:pt x="27388" y="595"/>
                    <a:pt x="10416" y="0"/>
                    <a:pt x="10415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292476" y="3029488"/>
              <a:ext cx="925844" cy="1711573"/>
            </a:xfrm>
            <a:custGeom>
              <a:avLst/>
              <a:gdLst/>
              <a:ahLst/>
              <a:cxnLst/>
              <a:rect l="l" t="t" r="r" b="b"/>
              <a:pathLst>
                <a:path w="34281" h="63374" extrusionOk="0">
                  <a:moveTo>
                    <a:pt x="15566" y="0"/>
                  </a:moveTo>
                  <a:cubicBezTo>
                    <a:pt x="15565" y="1"/>
                    <a:pt x="11258" y="1162"/>
                    <a:pt x="10777" y="7328"/>
                  </a:cubicBezTo>
                  <a:cubicBezTo>
                    <a:pt x="9277" y="8683"/>
                    <a:pt x="8561" y="10044"/>
                    <a:pt x="8561" y="10044"/>
                  </a:cubicBezTo>
                  <a:cubicBezTo>
                    <a:pt x="6894" y="8413"/>
                    <a:pt x="6337" y="5559"/>
                    <a:pt x="6337" y="5559"/>
                  </a:cubicBezTo>
                  <a:cubicBezTo>
                    <a:pt x="2557" y="11230"/>
                    <a:pt x="5782" y="18186"/>
                    <a:pt x="5782" y="18186"/>
                  </a:cubicBezTo>
                  <a:cubicBezTo>
                    <a:pt x="2669" y="18137"/>
                    <a:pt x="1112" y="16899"/>
                    <a:pt x="1111" y="16899"/>
                  </a:cubicBezTo>
                  <a:lnTo>
                    <a:pt x="1111" y="16899"/>
                  </a:lnTo>
                  <a:cubicBezTo>
                    <a:pt x="1" y="24683"/>
                    <a:pt x="7227" y="29463"/>
                    <a:pt x="13008" y="31242"/>
                  </a:cubicBezTo>
                  <a:cubicBezTo>
                    <a:pt x="18789" y="33021"/>
                    <a:pt x="30242" y="35244"/>
                    <a:pt x="31798" y="45918"/>
                  </a:cubicBezTo>
                  <a:cubicBezTo>
                    <a:pt x="33355" y="56591"/>
                    <a:pt x="23347" y="63374"/>
                    <a:pt x="23347" y="63374"/>
                  </a:cubicBezTo>
                  <a:cubicBezTo>
                    <a:pt x="25980" y="61779"/>
                    <a:pt x="34281" y="57999"/>
                    <a:pt x="34281" y="46511"/>
                  </a:cubicBezTo>
                  <a:cubicBezTo>
                    <a:pt x="34281" y="35022"/>
                    <a:pt x="16399" y="25906"/>
                    <a:pt x="13064" y="22792"/>
                  </a:cubicBezTo>
                  <a:cubicBezTo>
                    <a:pt x="9729" y="19679"/>
                    <a:pt x="8561" y="12564"/>
                    <a:pt x="13453" y="9840"/>
                  </a:cubicBezTo>
                  <a:cubicBezTo>
                    <a:pt x="15005" y="8977"/>
                    <a:pt x="16427" y="8610"/>
                    <a:pt x="17700" y="8610"/>
                  </a:cubicBezTo>
                  <a:cubicBezTo>
                    <a:pt x="20441" y="8610"/>
                    <a:pt x="22487" y="10309"/>
                    <a:pt x="23627" y="12396"/>
                  </a:cubicBezTo>
                  <a:cubicBezTo>
                    <a:pt x="25294" y="15455"/>
                    <a:pt x="23737" y="19012"/>
                    <a:pt x="20847" y="19289"/>
                  </a:cubicBezTo>
                  <a:cubicBezTo>
                    <a:pt x="20706" y="19303"/>
                    <a:pt x="20571" y="19309"/>
                    <a:pt x="20442" y="19309"/>
                  </a:cubicBezTo>
                  <a:cubicBezTo>
                    <a:pt x="17924" y="19309"/>
                    <a:pt x="17623" y="16844"/>
                    <a:pt x="17622" y="16843"/>
                  </a:cubicBezTo>
                  <a:lnTo>
                    <a:pt x="17622" y="16843"/>
                  </a:lnTo>
                  <a:cubicBezTo>
                    <a:pt x="15843" y="17734"/>
                    <a:pt x="15232" y="22570"/>
                    <a:pt x="19234" y="23293"/>
                  </a:cubicBezTo>
                  <a:cubicBezTo>
                    <a:pt x="19590" y="23357"/>
                    <a:pt x="19939" y="23387"/>
                    <a:pt x="20278" y="23387"/>
                  </a:cubicBezTo>
                  <a:cubicBezTo>
                    <a:pt x="23753" y="23387"/>
                    <a:pt x="26298" y="20248"/>
                    <a:pt x="26906" y="18678"/>
                  </a:cubicBezTo>
                  <a:cubicBezTo>
                    <a:pt x="27573" y="16955"/>
                    <a:pt x="29093" y="7301"/>
                    <a:pt x="20717" y="5077"/>
                  </a:cubicBezTo>
                  <a:cubicBezTo>
                    <a:pt x="19597" y="4780"/>
                    <a:pt x="18559" y="4651"/>
                    <a:pt x="17602" y="4651"/>
                  </a:cubicBezTo>
                  <a:cubicBezTo>
                    <a:pt x="16575" y="4651"/>
                    <a:pt x="15640" y="4799"/>
                    <a:pt x="14794" y="5047"/>
                  </a:cubicBezTo>
                  <a:cubicBezTo>
                    <a:pt x="14701" y="3921"/>
                    <a:pt x="14694" y="1859"/>
                    <a:pt x="15566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085173" y="2269821"/>
              <a:ext cx="615474" cy="743679"/>
            </a:xfrm>
            <a:custGeom>
              <a:avLst/>
              <a:gdLst/>
              <a:ahLst/>
              <a:cxnLst/>
              <a:rect l="l" t="t" r="r" b="b"/>
              <a:pathLst>
                <a:path w="22789" h="27536" extrusionOk="0">
                  <a:moveTo>
                    <a:pt x="9007" y="1"/>
                  </a:moveTo>
                  <a:cubicBezTo>
                    <a:pt x="8876" y="1"/>
                    <a:pt x="8740" y="9"/>
                    <a:pt x="8600" y="25"/>
                  </a:cubicBezTo>
                  <a:cubicBezTo>
                    <a:pt x="8600" y="25"/>
                    <a:pt x="9451" y="382"/>
                    <a:pt x="9792" y="1664"/>
                  </a:cubicBezTo>
                  <a:cubicBezTo>
                    <a:pt x="9262" y="1515"/>
                    <a:pt x="8698" y="1430"/>
                    <a:pt x="8109" y="1396"/>
                  </a:cubicBezTo>
                  <a:lnTo>
                    <a:pt x="8117" y="1391"/>
                  </a:lnTo>
                  <a:cubicBezTo>
                    <a:pt x="7287" y="677"/>
                    <a:pt x="6431" y="433"/>
                    <a:pt x="5650" y="433"/>
                  </a:cubicBezTo>
                  <a:cubicBezTo>
                    <a:pt x="3973" y="433"/>
                    <a:pt x="2641" y="1555"/>
                    <a:pt x="2641" y="1555"/>
                  </a:cubicBezTo>
                  <a:cubicBezTo>
                    <a:pt x="2780" y="1536"/>
                    <a:pt x="2925" y="1528"/>
                    <a:pt x="3072" y="1528"/>
                  </a:cubicBezTo>
                  <a:cubicBezTo>
                    <a:pt x="3788" y="1528"/>
                    <a:pt x="4570" y="1730"/>
                    <a:pt x="5048" y="1877"/>
                  </a:cubicBezTo>
                  <a:cubicBezTo>
                    <a:pt x="4464" y="2155"/>
                    <a:pt x="3972" y="2537"/>
                    <a:pt x="3557" y="2986"/>
                  </a:cubicBezTo>
                  <a:cubicBezTo>
                    <a:pt x="1118" y="3465"/>
                    <a:pt x="1" y="5642"/>
                    <a:pt x="1" y="5642"/>
                  </a:cubicBezTo>
                  <a:cubicBezTo>
                    <a:pt x="597" y="5288"/>
                    <a:pt x="1433" y="5213"/>
                    <a:pt x="2033" y="5213"/>
                  </a:cubicBezTo>
                  <a:cubicBezTo>
                    <a:pt x="2090" y="5213"/>
                    <a:pt x="2145" y="5214"/>
                    <a:pt x="2198" y="5215"/>
                  </a:cubicBezTo>
                  <a:cubicBezTo>
                    <a:pt x="1412" y="7204"/>
                    <a:pt x="1336" y="9337"/>
                    <a:pt x="1336" y="9923"/>
                  </a:cubicBezTo>
                  <a:cubicBezTo>
                    <a:pt x="1336" y="11841"/>
                    <a:pt x="2337" y="16955"/>
                    <a:pt x="6784" y="17010"/>
                  </a:cubicBezTo>
                  <a:cubicBezTo>
                    <a:pt x="6802" y="17011"/>
                    <a:pt x="6820" y="17011"/>
                    <a:pt x="6838" y="17011"/>
                  </a:cubicBezTo>
                  <a:cubicBezTo>
                    <a:pt x="11240" y="17011"/>
                    <a:pt x="12409" y="10300"/>
                    <a:pt x="8451" y="7309"/>
                  </a:cubicBezTo>
                  <a:lnTo>
                    <a:pt x="8451" y="7309"/>
                  </a:lnTo>
                  <a:cubicBezTo>
                    <a:pt x="8451" y="7310"/>
                    <a:pt x="11398" y="12063"/>
                    <a:pt x="9174" y="14647"/>
                  </a:cubicBezTo>
                  <a:cubicBezTo>
                    <a:pt x="8596" y="15319"/>
                    <a:pt x="7894" y="15619"/>
                    <a:pt x="7175" y="15619"/>
                  </a:cubicBezTo>
                  <a:cubicBezTo>
                    <a:pt x="5128" y="15619"/>
                    <a:pt x="2942" y="13187"/>
                    <a:pt x="3087" y="9977"/>
                  </a:cubicBezTo>
                  <a:cubicBezTo>
                    <a:pt x="3281" y="5642"/>
                    <a:pt x="5004" y="3668"/>
                    <a:pt x="7256" y="3529"/>
                  </a:cubicBezTo>
                  <a:cubicBezTo>
                    <a:pt x="7317" y="3525"/>
                    <a:pt x="7378" y="3524"/>
                    <a:pt x="7440" y="3524"/>
                  </a:cubicBezTo>
                  <a:cubicBezTo>
                    <a:pt x="9688" y="3524"/>
                    <a:pt x="12914" y="5947"/>
                    <a:pt x="13482" y="9950"/>
                  </a:cubicBezTo>
                  <a:cubicBezTo>
                    <a:pt x="14066" y="14063"/>
                    <a:pt x="13147" y="24313"/>
                    <a:pt x="22789" y="27536"/>
                  </a:cubicBezTo>
                  <a:cubicBezTo>
                    <a:pt x="22789" y="27536"/>
                    <a:pt x="15623" y="24403"/>
                    <a:pt x="15677" y="14618"/>
                  </a:cubicBezTo>
                  <a:lnTo>
                    <a:pt x="15677" y="14618"/>
                  </a:lnTo>
                  <a:lnTo>
                    <a:pt x="15677" y="14620"/>
                  </a:lnTo>
                  <a:cubicBezTo>
                    <a:pt x="15711" y="8672"/>
                    <a:pt x="14486" y="4975"/>
                    <a:pt x="12314" y="3043"/>
                  </a:cubicBezTo>
                  <a:cubicBezTo>
                    <a:pt x="12096" y="2298"/>
                    <a:pt x="11246" y="1"/>
                    <a:pt x="9007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344364" y="2021136"/>
              <a:ext cx="170984" cy="134065"/>
            </a:xfrm>
            <a:custGeom>
              <a:avLst/>
              <a:gdLst/>
              <a:ahLst/>
              <a:cxnLst/>
              <a:rect l="l" t="t" r="r" b="b"/>
              <a:pathLst>
                <a:path w="6331" h="4964" extrusionOk="0">
                  <a:moveTo>
                    <a:pt x="2256" y="0"/>
                  </a:moveTo>
                  <a:cubicBezTo>
                    <a:pt x="1504" y="0"/>
                    <a:pt x="756" y="457"/>
                    <a:pt x="494" y="1147"/>
                  </a:cubicBezTo>
                  <a:cubicBezTo>
                    <a:pt x="0" y="2447"/>
                    <a:pt x="1379" y="4964"/>
                    <a:pt x="5451" y="4964"/>
                  </a:cubicBezTo>
                  <a:cubicBezTo>
                    <a:pt x="5731" y="4964"/>
                    <a:pt x="6025" y="4952"/>
                    <a:pt x="6331" y="4927"/>
                  </a:cubicBezTo>
                  <a:cubicBezTo>
                    <a:pt x="6331" y="4927"/>
                    <a:pt x="4581" y="3982"/>
                    <a:pt x="4052" y="1648"/>
                  </a:cubicBezTo>
                  <a:cubicBezTo>
                    <a:pt x="3786" y="471"/>
                    <a:pt x="3019" y="0"/>
                    <a:pt x="2256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449531" y="1971037"/>
              <a:ext cx="291303" cy="902294"/>
            </a:xfrm>
            <a:custGeom>
              <a:avLst/>
              <a:gdLst/>
              <a:ahLst/>
              <a:cxnLst/>
              <a:rect l="l" t="t" r="r" b="b"/>
              <a:pathLst>
                <a:path w="10786" h="33409" extrusionOk="0">
                  <a:moveTo>
                    <a:pt x="4299" y="1"/>
                  </a:moveTo>
                  <a:lnTo>
                    <a:pt x="4299" y="1"/>
                  </a:lnTo>
                  <a:cubicBezTo>
                    <a:pt x="4299" y="1"/>
                    <a:pt x="1900" y="3207"/>
                    <a:pt x="5677" y="5199"/>
                  </a:cubicBezTo>
                  <a:cubicBezTo>
                    <a:pt x="5677" y="5199"/>
                    <a:pt x="5855" y="7307"/>
                    <a:pt x="3964" y="10161"/>
                  </a:cubicBezTo>
                  <a:cubicBezTo>
                    <a:pt x="2075" y="13015"/>
                    <a:pt x="1" y="20178"/>
                    <a:pt x="5115" y="23256"/>
                  </a:cubicBezTo>
                  <a:cubicBezTo>
                    <a:pt x="5115" y="23256"/>
                    <a:pt x="2039" y="31373"/>
                    <a:pt x="10786" y="33409"/>
                  </a:cubicBezTo>
                  <a:lnTo>
                    <a:pt x="10786" y="4280"/>
                  </a:lnTo>
                  <a:cubicBezTo>
                    <a:pt x="10786" y="4280"/>
                    <a:pt x="7300" y="7059"/>
                    <a:pt x="8192" y="12508"/>
                  </a:cubicBezTo>
                  <a:cubicBezTo>
                    <a:pt x="8192" y="12508"/>
                    <a:pt x="5670" y="14768"/>
                    <a:pt x="6041" y="20402"/>
                  </a:cubicBezTo>
                  <a:cubicBezTo>
                    <a:pt x="6041" y="20402"/>
                    <a:pt x="3798" y="19737"/>
                    <a:pt x="3798" y="15288"/>
                  </a:cubicBezTo>
                  <a:cubicBezTo>
                    <a:pt x="3798" y="10839"/>
                    <a:pt x="7849" y="7782"/>
                    <a:pt x="6990" y="3669"/>
                  </a:cubicBezTo>
                  <a:lnTo>
                    <a:pt x="6990" y="3669"/>
                  </a:lnTo>
                  <a:cubicBezTo>
                    <a:pt x="6990" y="3669"/>
                    <a:pt x="6988" y="3669"/>
                    <a:pt x="6983" y="3669"/>
                  </a:cubicBezTo>
                  <a:cubicBezTo>
                    <a:pt x="6807" y="3669"/>
                    <a:pt x="3707" y="3618"/>
                    <a:pt x="4299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523613" y="1350945"/>
              <a:ext cx="217221" cy="636351"/>
            </a:xfrm>
            <a:custGeom>
              <a:avLst/>
              <a:gdLst/>
              <a:ahLst/>
              <a:cxnLst/>
              <a:rect l="l" t="t" r="r" b="b"/>
              <a:pathLst>
                <a:path w="8043" h="23562" extrusionOk="0">
                  <a:moveTo>
                    <a:pt x="8043" y="0"/>
                  </a:moveTo>
                  <a:cubicBezTo>
                    <a:pt x="8043" y="0"/>
                    <a:pt x="3780" y="4279"/>
                    <a:pt x="5949" y="13287"/>
                  </a:cubicBezTo>
                  <a:cubicBezTo>
                    <a:pt x="5949" y="13287"/>
                    <a:pt x="4504" y="11984"/>
                    <a:pt x="2065" y="11984"/>
                  </a:cubicBezTo>
                  <a:cubicBezTo>
                    <a:pt x="1440" y="11984"/>
                    <a:pt x="749" y="12069"/>
                    <a:pt x="0" y="12284"/>
                  </a:cubicBezTo>
                  <a:cubicBezTo>
                    <a:pt x="0" y="12284"/>
                    <a:pt x="5172" y="15067"/>
                    <a:pt x="5280" y="18956"/>
                  </a:cubicBezTo>
                  <a:cubicBezTo>
                    <a:pt x="5280" y="18956"/>
                    <a:pt x="2724" y="19347"/>
                    <a:pt x="3223" y="21904"/>
                  </a:cubicBezTo>
                  <a:cubicBezTo>
                    <a:pt x="3454" y="23079"/>
                    <a:pt x="4276" y="23561"/>
                    <a:pt x="5195" y="23561"/>
                  </a:cubicBezTo>
                  <a:cubicBezTo>
                    <a:pt x="6276" y="23561"/>
                    <a:pt x="7492" y="22895"/>
                    <a:pt x="8043" y="21904"/>
                  </a:cubicBezTo>
                  <a:lnTo>
                    <a:pt x="8043" y="0"/>
                  </a:ln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3741775" y="727098"/>
            <a:ext cx="1660449" cy="4597003"/>
            <a:chOff x="2860775" y="238125"/>
            <a:chExt cx="1892250" cy="5238750"/>
          </a:xfrm>
        </p:grpSpPr>
        <p:sp>
          <p:nvSpPr>
            <p:cNvPr id="41" name="Google Shape;41;p2"/>
            <p:cNvSpPr/>
            <p:nvPr/>
          </p:nvSpPr>
          <p:spPr>
            <a:xfrm>
              <a:off x="2926850" y="5212975"/>
              <a:ext cx="1700200" cy="263900"/>
            </a:xfrm>
            <a:custGeom>
              <a:avLst/>
              <a:gdLst/>
              <a:ahLst/>
              <a:cxnLst/>
              <a:rect l="l" t="t" r="r" b="b"/>
              <a:pathLst>
                <a:path w="68008" h="10556" extrusionOk="0">
                  <a:moveTo>
                    <a:pt x="954" y="1"/>
                  </a:moveTo>
                  <a:cubicBezTo>
                    <a:pt x="332" y="647"/>
                    <a:pt x="1" y="1317"/>
                    <a:pt x="1" y="2011"/>
                  </a:cubicBezTo>
                  <a:cubicBezTo>
                    <a:pt x="1" y="6730"/>
                    <a:pt x="15220" y="10556"/>
                    <a:pt x="34001" y="10556"/>
                  </a:cubicBezTo>
                  <a:cubicBezTo>
                    <a:pt x="52781" y="10556"/>
                    <a:pt x="68007" y="6730"/>
                    <a:pt x="68007" y="2011"/>
                  </a:cubicBezTo>
                  <a:cubicBezTo>
                    <a:pt x="68007" y="1317"/>
                    <a:pt x="67675" y="647"/>
                    <a:pt x="67054" y="1"/>
                  </a:cubicBezTo>
                  <a:cubicBezTo>
                    <a:pt x="63457" y="3749"/>
                    <a:pt x="50029" y="6537"/>
                    <a:pt x="34001" y="6537"/>
                  </a:cubicBezTo>
                  <a:cubicBezTo>
                    <a:pt x="17978" y="6537"/>
                    <a:pt x="4551" y="3749"/>
                    <a:pt x="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926250" y="238125"/>
              <a:ext cx="1768375" cy="1768550"/>
            </a:xfrm>
            <a:custGeom>
              <a:avLst/>
              <a:gdLst/>
              <a:ahLst/>
              <a:cxnLst/>
              <a:rect l="l" t="t" r="r" b="b"/>
              <a:pathLst>
                <a:path w="70735" h="70742" extrusionOk="0">
                  <a:moveTo>
                    <a:pt x="35371" y="0"/>
                  </a:moveTo>
                  <a:cubicBezTo>
                    <a:pt x="30591" y="0"/>
                    <a:pt x="25962" y="935"/>
                    <a:pt x="21605" y="2776"/>
                  </a:cubicBezTo>
                  <a:cubicBezTo>
                    <a:pt x="17393" y="4556"/>
                    <a:pt x="13609" y="7109"/>
                    <a:pt x="10362" y="10362"/>
                  </a:cubicBezTo>
                  <a:cubicBezTo>
                    <a:pt x="7109" y="13615"/>
                    <a:pt x="4557" y="17393"/>
                    <a:pt x="2776" y="21605"/>
                  </a:cubicBezTo>
                  <a:cubicBezTo>
                    <a:pt x="936" y="25962"/>
                    <a:pt x="0" y="30591"/>
                    <a:pt x="0" y="35371"/>
                  </a:cubicBezTo>
                  <a:cubicBezTo>
                    <a:pt x="0" y="40144"/>
                    <a:pt x="936" y="44779"/>
                    <a:pt x="2776" y="49136"/>
                  </a:cubicBezTo>
                  <a:cubicBezTo>
                    <a:pt x="4557" y="53343"/>
                    <a:pt x="7109" y="57126"/>
                    <a:pt x="10362" y="60379"/>
                  </a:cubicBezTo>
                  <a:cubicBezTo>
                    <a:pt x="13609" y="63632"/>
                    <a:pt x="17393" y="66185"/>
                    <a:pt x="21605" y="67965"/>
                  </a:cubicBezTo>
                  <a:cubicBezTo>
                    <a:pt x="25962" y="69806"/>
                    <a:pt x="30591" y="70741"/>
                    <a:pt x="35371" y="70741"/>
                  </a:cubicBezTo>
                  <a:cubicBezTo>
                    <a:pt x="40150" y="70741"/>
                    <a:pt x="44779" y="69806"/>
                    <a:pt x="49136" y="67965"/>
                  </a:cubicBezTo>
                  <a:cubicBezTo>
                    <a:pt x="53348" y="66185"/>
                    <a:pt x="57126" y="63632"/>
                    <a:pt x="60379" y="60379"/>
                  </a:cubicBezTo>
                  <a:cubicBezTo>
                    <a:pt x="63632" y="57126"/>
                    <a:pt x="66185" y="53343"/>
                    <a:pt x="67965" y="49136"/>
                  </a:cubicBezTo>
                  <a:cubicBezTo>
                    <a:pt x="69805" y="44779"/>
                    <a:pt x="70735" y="40150"/>
                    <a:pt x="70735" y="35371"/>
                  </a:cubicBezTo>
                  <a:cubicBezTo>
                    <a:pt x="70735" y="30591"/>
                    <a:pt x="69805" y="25962"/>
                    <a:pt x="67965" y="21605"/>
                  </a:cubicBezTo>
                  <a:cubicBezTo>
                    <a:pt x="66185" y="17393"/>
                    <a:pt x="63632" y="13615"/>
                    <a:pt x="60379" y="10362"/>
                  </a:cubicBezTo>
                  <a:cubicBezTo>
                    <a:pt x="57126" y="7109"/>
                    <a:pt x="53348" y="4556"/>
                    <a:pt x="49136" y="2776"/>
                  </a:cubicBezTo>
                  <a:cubicBezTo>
                    <a:pt x="44779" y="935"/>
                    <a:pt x="40150" y="0"/>
                    <a:pt x="35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926250" y="238125"/>
              <a:ext cx="1768375" cy="1768550"/>
            </a:xfrm>
            <a:custGeom>
              <a:avLst/>
              <a:gdLst/>
              <a:ahLst/>
              <a:cxnLst/>
              <a:rect l="l" t="t" r="r" b="b"/>
              <a:pathLst>
                <a:path w="70735" h="70742" extrusionOk="0">
                  <a:moveTo>
                    <a:pt x="35371" y="0"/>
                  </a:moveTo>
                  <a:cubicBezTo>
                    <a:pt x="30591" y="0"/>
                    <a:pt x="25962" y="935"/>
                    <a:pt x="21605" y="2776"/>
                  </a:cubicBezTo>
                  <a:cubicBezTo>
                    <a:pt x="17393" y="4556"/>
                    <a:pt x="13609" y="7109"/>
                    <a:pt x="10362" y="10362"/>
                  </a:cubicBezTo>
                  <a:cubicBezTo>
                    <a:pt x="7109" y="13615"/>
                    <a:pt x="4557" y="17393"/>
                    <a:pt x="2776" y="21605"/>
                  </a:cubicBezTo>
                  <a:cubicBezTo>
                    <a:pt x="936" y="25962"/>
                    <a:pt x="0" y="30591"/>
                    <a:pt x="0" y="35371"/>
                  </a:cubicBezTo>
                  <a:cubicBezTo>
                    <a:pt x="0" y="40144"/>
                    <a:pt x="936" y="44779"/>
                    <a:pt x="2776" y="49136"/>
                  </a:cubicBezTo>
                  <a:cubicBezTo>
                    <a:pt x="4557" y="53343"/>
                    <a:pt x="7109" y="57126"/>
                    <a:pt x="10362" y="60379"/>
                  </a:cubicBezTo>
                  <a:cubicBezTo>
                    <a:pt x="13609" y="63632"/>
                    <a:pt x="17393" y="66185"/>
                    <a:pt x="21605" y="67965"/>
                  </a:cubicBezTo>
                  <a:cubicBezTo>
                    <a:pt x="25962" y="69806"/>
                    <a:pt x="30591" y="70741"/>
                    <a:pt x="35371" y="70741"/>
                  </a:cubicBezTo>
                  <a:cubicBezTo>
                    <a:pt x="40150" y="70741"/>
                    <a:pt x="44779" y="69806"/>
                    <a:pt x="49136" y="67965"/>
                  </a:cubicBezTo>
                  <a:cubicBezTo>
                    <a:pt x="53348" y="66185"/>
                    <a:pt x="57126" y="63632"/>
                    <a:pt x="60379" y="60379"/>
                  </a:cubicBezTo>
                  <a:cubicBezTo>
                    <a:pt x="63632" y="57126"/>
                    <a:pt x="66185" y="53343"/>
                    <a:pt x="67965" y="49136"/>
                  </a:cubicBezTo>
                  <a:cubicBezTo>
                    <a:pt x="69805" y="44779"/>
                    <a:pt x="70735" y="40150"/>
                    <a:pt x="70735" y="35371"/>
                  </a:cubicBezTo>
                  <a:cubicBezTo>
                    <a:pt x="70735" y="30591"/>
                    <a:pt x="69805" y="25962"/>
                    <a:pt x="67965" y="21605"/>
                  </a:cubicBezTo>
                  <a:cubicBezTo>
                    <a:pt x="66185" y="17393"/>
                    <a:pt x="63632" y="13615"/>
                    <a:pt x="60379" y="10362"/>
                  </a:cubicBezTo>
                  <a:cubicBezTo>
                    <a:pt x="57126" y="7109"/>
                    <a:pt x="53348" y="4556"/>
                    <a:pt x="49136" y="2776"/>
                  </a:cubicBezTo>
                  <a:cubicBezTo>
                    <a:pt x="44779" y="935"/>
                    <a:pt x="40150" y="0"/>
                    <a:pt x="35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929275" y="1192975"/>
              <a:ext cx="325" cy="2750"/>
            </a:xfrm>
            <a:custGeom>
              <a:avLst/>
              <a:gdLst/>
              <a:ahLst/>
              <a:cxnLst/>
              <a:rect l="l" t="t" r="r" b="b"/>
              <a:pathLst>
                <a:path w="13" h="110" extrusionOk="0">
                  <a:moveTo>
                    <a:pt x="0" y="1"/>
                  </a:moveTo>
                  <a:cubicBezTo>
                    <a:pt x="6" y="37"/>
                    <a:pt x="6" y="73"/>
                    <a:pt x="12" y="110"/>
                  </a:cubicBezTo>
                  <a:cubicBezTo>
                    <a:pt x="6" y="43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533800" y="238125"/>
              <a:ext cx="471350" cy="429850"/>
            </a:xfrm>
            <a:custGeom>
              <a:avLst/>
              <a:gdLst/>
              <a:ahLst/>
              <a:cxnLst/>
              <a:rect l="l" t="t" r="r" b="b"/>
              <a:pathLst>
                <a:path w="18854" h="17194" extrusionOk="0">
                  <a:moveTo>
                    <a:pt x="11069" y="0"/>
                  </a:moveTo>
                  <a:cubicBezTo>
                    <a:pt x="8268" y="0"/>
                    <a:pt x="5517" y="320"/>
                    <a:pt x="2837" y="960"/>
                  </a:cubicBezTo>
                  <a:lnTo>
                    <a:pt x="2843" y="960"/>
                  </a:lnTo>
                  <a:cubicBezTo>
                    <a:pt x="2765" y="1032"/>
                    <a:pt x="1" y="3597"/>
                    <a:pt x="652" y="5311"/>
                  </a:cubicBezTo>
                  <a:cubicBezTo>
                    <a:pt x="853" y="5837"/>
                    <a:pt x="1332" y="5958"/>
                    <a:pt x="1905" y="5958"/>
                  </a:cubicBezTo>
                  <a:cubicBezTo>
                    <a:pt x="2392" y="5958"/>
                    <a:pt x="2947" y="5871"/>
                    <a:pt x="3456" y="5871"/>
                  </a:cubicBezTo>
                  <a:cubicBezTo>
                    <a:pt x="4330" y="5871"/>
                    <a:pt x="5068" y="6129"/>
                    <a:pt x="5094" y="7532"/>
                  </a:cubicBezTo>
                  <a:cubicBezTo>
                    <a:pt x="5154" y="10712"/>
                    <a:pt x="5154" y="15630"/>
                    <a:pt x="8093" y="16982"/>
                  </a:cubicBezTo>
                  <a:cubicBezTo>
                    <a:pt x="8409" y="17127"/>
                    <a:pt x="8673" y="17194"/>
                    <a:pt x="8899" y="17194"/>
                  </a:cubicBezTo>
                  <a:cubicBezTo>
                    <a:pt x="10772" y="17194"/>
                    <a:pt x="9997" y="12585"/>
                    <a:pt x="14333" y="9692"/>
                  </a:cubicBezTo>
                  <a:cubicBezTo>
                    <a:pt x="18854" y="6681"/>
                    <a:pt x="18220" y="3138"/>
                    <a:pt x="17387" y="561"/>
                  </a:cubicBezTo>
                  <a:cubicBezTo>
                    <a:pt x="15317" y="187"/>
                    <a:pt x="13211" y="0"/>
                    <a:pt x="11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926400" y="277500"/>
              <a:ext cx="869650" cy="1678025"/>
            </a:xfrm>
            <a:custGeom>
              <a:avLst/>
              <a:gdLst/>
              <a:ahLst/>
              <a:cxnLst/>
              <a:rect l="l" t="t" r="r" b="b"/>
              <a:pathLst>
                <a:path w="34786" h="67121" extrusionOk="0">
                  <a:moveTo>
                    <a:pt x="24888" y="0"/>
                  </a:moveTo>
                  <a:lnTo>
                    <a:pt x="24888" y="0"/>
                  </a:lnTo>
                  <a:cubicBezTo>
                    <a:pt x="23778" y="344"/>
                    <a:pt x="22679" y="742"/>
                    <a:pt x="21599" y="1201"/>
                  </a:cubicBezTo>
                  <a:cubicBezTo>
                    <a:pt x="17387" y="2981"/>
                    <a:pt x="13603" y="5534"/>
                    <a:pt x="10356" y="8787"/>
                  </a:cubicBezTo>
                  <a:cubicBezTo>
                    <a:pt x="7103" y="12040"/>
                    <a:pt x="4551" y="15818"/>
                    <a:pt x="2770" y="20030"/>
                  </a:cubicBezTo>
                  <a:cubicBezTo>
                    <a:pt x="948" y="24333"/>
                    <a:pt x="19" y="28907"/>
                    <a:pt x="0" y="33627"/>
                  </a:cubicBezTo>
                  <a:cubicBezTo>
                    <a:pt x="574" y="34544"/>
                    <a:pt x="1370" y="35497"/>
                    <a:pt x="2378" y="35992"/>
                  </a:cubicBezTo>
                  <a:cubicBezTo>
                    <a:pt x="4659" y="37109"/>
                    <a:pt x="3114" y="39722"/>
                    <a:pt x="4605" y="40476"/>
                  </a:cubicBezTo>
                  <a:cubicBezTo>
                    <a:pt x="6096" y="41231"/>
                    <a:pt x="8190" y="41013"/>
                    <a:pt x="10302" y="42806"/>
                  </a:cubicBezTo>
                  <a:cubicBezTo>
                    <a:pt x="12414" y="44586"/>
                    <a:pt x="13295" y="45570"/>
                    <a:pt x="14653" y="45582"/>
                  </a:cubicBezTo>
                  <a:cubicBezTo>
                    <a:pt x="16017" y="45588"/>
                    <a:pt x="12800" y="49221"/>
                    <a:pt x="15124" y="51345"/>
                  </a:cubicBezTo>
                  <a:cubicBezTo>
                    <a:pt x="17453" y="53469"/>
                    <a:pt x="16783" y="56028"/>
                    <a:pt x="19577" y="57446"/>
                  </a:cubicBezTo>
                  <a:cubicBezTo>
                    <a:pt x="22191" y="58774"/>
                    <a:pt x="20000" y="62896"/>
                    <a:pt x="20115" y="65720"/>
                  </a:cubicBezTo>
                  <a:cubicBezTo>
                    <a:pt x="20603" y="65956"/>
                    <a:pt x="21098" y="66179"/>
                    <a:pt x="21599" y="66390"/>
                  </a:cubicBezTo>
                  <a:cubicBezTo>
                    <a:pt x="22221" y="66650"/>
                    <a:pt x="22848" y="66891"/>
                    <a:pt x="23482" y="67120"/>
                  </a:cubicBezTo>
                  <a:cubicBezTo>
                    <a:pt x="23772" y="66396"/>
                    <a:pt x="24405" y="65431"/>
                    <a:pt x="25818" y="64543"/>
                  </a:cubicBezTo>
                  <a:cubicBezTo>
                    <a:pt x="28533" y="62823"/>
                    <a:pt x="27399" y="61158"/>
                    <a:pt x="29764" y="60452"/>
                  </a:cubicBezTo>
                  <a:cubicBezTo>
                    <a:pt x="32130" y="59746"/>
                    <a:pt x="32492" y="57869"/>
                    <a:pt x="32311" y="56107"/>
                  </a:cubicBezTo>
                  <a:cubicBezTo>
                    <a:pt x="32130" y="54350"/>
                    <a:pt x="34785" y="54157"/>
                    <a:pt x="33820" y="52112"/>
                  </a:cubicBezTo>
                  <a:cubicBezTo>
                    <a:pt x="32854" y="50072"/>
                    <a:pt x="28781" y="50325"/>
                    <a:pt x="26077" y="46481"/>
                  </a:cubicBezTo>
                  <a:cubicBezTo>
                    <a:pt x="24264" y="43900"/>
                    <a:pt x="21728" y="43022"/>
                    <a:pt x="19739" y="43022"/>
                  </a:cubicBezTo>
                  <a:cubicBezTo>
                    <a:pt x="18762" y="43022"/>
                    <a:pt x="17918" y="43234"/>
                    <a:pt x="17357" y="43560"/>
                  </a:cubicBezTo>
                  <a:cubicBezTo>
                    <a:pt x="16674" y="43957"/>
                    <a:pt x="16021" y="44191"/>
                    <a:pt x="15441" y="44191"/>
                  </a:cubicBezTo>
                  <a:cubicBezTo>
                    <a:pt x="14576" y="44191"/>
                    <a:pt x="13874" y="43671"/>
                    <a:pt x="13476" y="42395"/>
                  </a:cubicBezTo>
                  <a:cubicBezTo>
                    <a:pt x="12919" y="40612"/>
                    <a:pt x="12881" y="39748"/>
                    <a:pt x="11491" y="39748"/>
                  </a:cubicBezTo>
                  <a:cubicBezTo>
                    <a:pt x="11225" y="39748"/>
                    <a:pt x="10910" y="39780"/>
                    <a:pt x="10531" y="39843"/>
                  </a:cubicBezTo>
                  <a:cubicBezTo>
                    <a:pt x="10398" y="39865"/>
                    <a:pt x="10269" y="39875"/>
                    <a:pt x="10146" y="39875"/>
                  </a:cubicBezTo>
                  <a:cubicBezTo>
                    <a:pt x="8093" y="39875"/>
                    <a:pt x="7443" y="36931"/>
                    <a:pt x="8576" y="35389"/>
                  </a:cubicBezTo>
                  <a:cubicBezTo>
                    <a:pt x="9777" y="33753"/>
                    <a:pt x="11919" y="35491"/>
                    <a:pt x="15106" y="33621"/>
                  </a:cubicBezTo>
                  <a:cubicBezTo>
                    <a:pt x="18292" y="31750"/>
                    <a:pt x="16482" y="29595"/>
                    <a:pt x="19348" y="27592"/>
                  </a:cubicBezTo>
                  <a:cubicBezTo>
                    <a:pt x="22215" y="25594"/>
                    <a:pt x="23573" y="24870"/>
                    <a:pt x="24055" y="22432"/>
                  </a:cubicBezTo>
                  <a:cubicBezTo>
                    <a:pt x="24532" y="19994"/>
                    <a:pt x="26970" y="20078"/>
                    <a:pt x="24695" y="16916"/>
                  </a:cubicBezTo>
                  <a:cubicBezTo>
                    <a:pt x="24032" y="15998"/>
                    <a:pt x="23340" y="15657"/>
                    <a:pt x="22663" y="15657"/>
                  </a:cubicBezTo>
                  <a:cubicBezTo>
                    <a:pt x="21013" y="15657"/>
                    <a:pt x="19448" y="17686"/>
                    <a:pt x="18588" y="18328"/>
                  </a:cubicBezTo>
                  <a:cubicBezTo>
                    <a:pt x="18005" y="18767"/>
                    <a:pt x="16940" y="19121"/>
                    <a:pt x="15915" y="19121"/>
                  </a:cubicBezTo>
                  <a:cubicBezTo>
                    <a:pt x="14827" y="19121"/>
                    <a:pt x="13786" y="18723"/>
                    <a:pt x="13416" y="17604"/>
                  </a:cubicBezTo>
                  <a:cubicBezTo>
                    <a:pt x="12692" y="15437"/>
                    <a:pt x="17616" y="14013"/>
                    <a:pt x="19016" y="11527"/>
                  </a:cubicBezTo>
                  <a:cubicBezTo>
                    <a:pt x="19819" y="10092"/>
                    <a:pt x="20483" y="9269"/>
                    <a:pt x="21004" y="9269"/>
                  </a:cubicBezTo>
                  <a:cubicBezTo>
                    <a:pt x="21388" y="9269"/>
                    <a:pt x="21694" y="9716"/>
                    <a:pt x="21919" y="10694"/>
                  </a:cubicBezTo>
                  <a:cubicBezTo>
                    <a:pt x="22181" y="11816"/>
                    <a:pt x="22902" y="12317"/>
                    <a:pt x="23689" y="12317"/>
                  </a:cubicBezTo>
                  <a:cubicBezTo>
                    <a:pt x="24513" y="12317"/>
                    <a:pt x="25410" y="11766"/>
                    <a:pt x="25926" y="10803"/>
                  </a:cubicBezTo>
                  <a:cubicBezTo>
                    <a:pt x="26934" y="8920"/>
                    <a:pt x="25075" y="8159"/>
                    <a:pt x="22927" y="6759"/>
                  </a:cubicBezTo>
                  <a:cubicBezTo>
                    <a:pt x="20778" y="5359"/>
                    <a:pt x="22734" y="1593"/>
                    <a:pt x="248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993050" y="415400"/>
              <a:ext cx="701575" cy="1463625"/>
            </a:xfrm>
            <a:custGeom>
              <a:avLst/>
              <a:gdLst/>
              <a:ahLst/>
              <a:cxnLst/>
              <a:rect l="l" t="t" r="r" b="b"/>
              <a:pathLst>
                <a:path w="28063" h="58545" extrusionOk="0">
                  <a:moveTo>
                    <a:pt x="13953" y="0"/>
                  </a:moveTo>
                  <a:cubicBezTo>
                    <a:pt x="13935" y="1527"/>
                    <a:pt x="13646" y="4737"/>
                    <a:pt x="11503" y="5606"/>
                  </a:cubicBezTo>
                  <a:cubicBezTo>
                    <a:pt x="8786" y="6708"/>
                    <a:pt x="8043" y="9134"/>
                    <a:pt x="10921" y="9134"/>
                  </a:cubicBezTo>
                  <a:cubicBezTo>
                    <a:pt x="11053" y="9134"/>
                    <a:pt x="11193" y="9129"/>
                    <a:pt x="11340" y="9119"/>
                  </a:cubicBezTo>
                  <a:cubicBezTo>
                    <a:pt x="11503" y="9107"/>
                    <a:pt x="11659" y="9102"/>
                    <a:pt x="11810" y="9102"/>
                  </a:cubicBezTo>
                  <a:cubicBezTo>
                    <a:pt x="14771" y="9102"/>
                    <a:pt x="15405" y="11221"/>
                    <a:pt x="13929" y="12088"/>
                  </a:cubicBezTo>
                  <a:cubicBezTo>
                    <a:pt x="12378" y="12999"/>
                    <a:pt x="8794" y="13084"/>
                    <a:pt x="7587" y="15956"/>
                  </a:cubicBezTo>
                  <a:cubicBezTo>
                    <a:pt x="6374" y="18835"/>
                    <a:pt x="3181" y="18328"/>
                    <a:pt x="2662" y="21207"/>
                  </a:cubicBezTo>
                  <a:cubicBezTo>
                    <a:pt x="2369" y="22827"/>
                    <a:pt x="3288" y="23443"/>
                    <a:pt x="4512" y="23443"/>
                  </a:cubicBezTo>
                  <a:cubicBezTo>
                    <a:pt x="5459" y="23443"/>
                    <a:pt x="6589" y="23074"/>
                    <a:pt x="7484" y="22516"/>
                  </a:cubicBezTo>
                  <a:cubicBezTo>
                    <a:pt x="9067" y="21532"/>
                    <a:pt x="9786" y="19859"/>
                    <a:pt x="11462" y="19859"/>
                  </a:cubicBezTo>
                  <a:cubicBezTo>
                    <a:pt x="11965" y="19859"/>
                    <a:pt x="12553" y="20009"/>
                    <a:pt x="13277" y="20374"/>
                  </a:cubicBezTo>
                  <a:cubicBezTo>
                    <a:pt x="16416" y="21961"/>
                    <a:pt x="14804" y="23053"/>
                    <a:pt x="16210" y="23747"/>
                  </a:cubicBezTo>
                  <a:cubicBezTo>
                    <a:pt x="16335" y="23809"/>
                    <a:pt x="16449" y="23837"/>
                    <a:pt x="16556" y="23837"/>
                  </a:cubicBezTo>
                  <a:cubicBezTo>
                    <a:pt x="17646" y="23837"/>
                    <a:pt x="17871" y="20826"/>
                    <a:pt x="19560" y="19710"/>
                  </a:cubicBezTo>
                  <a:cubicBezTo>
                    <a:pt x="20057" y="19381"/>
                    <a:pt x="20550" y="19233"/>
                    <a:pt x="21001" y="19233"/>
                  </a:cubicBezTo>
                  <a:cubicBezTo>
                    <a:pt x="22235" y="19233"/>
                    <a:pt x="23152" y="20341"/>
                    <a:pt x="22975" y="21871"/>
                  </a:cubicBezTo>
                  <a:cubicBezTo>
                    <a:pt x="22740" y="23959"/>
                    <a:pt x="20507" y="22872"/>
                    <a:pt x="19560" y="23838"/>
                  </a:cubicBezTo>
                  <a:cubicBezTo>
                    <a:pt x="18618" y="24797"/>
                    <a:pt x="22131" y="24840"/>
                    <a:pt x="21593" y="26318"/>
                  </a:cubicBezTo>
                  <a:cubicBezTo>
                    <a:pt x="21268" y="27215"/>
                    <a:pt x="19624" y="27937"/>
                    <a:pt x="17756" y="27937"/>
                  </a:cubicBezTo>
                  <a:cubicBezTo>
                    <a:pt x="16546" y="27937"/>
                    <a:pt x="15241" y="27634"/>
                    <a:pt x="14140" y="26879"/>
                  </a:cubicBezTo>
                  <a:cubicBezTo>
                    <a:pt x="12513" y="25764"/>
                    <a:pt x="10495" y="24703"/>
                    <a:pt x="8492" y="24703"/>
                  </a:cubicBezTo>
                  <a:cubicBezTo>
                    <a:pt x="7050" y="24703"/>
                    <a:pt x="5616" y="25253"/>
                    <a:pt x="4340" y="26729"/>
                  </a:cubicBezTo>
                  <a:cubicBezTo>
                    <a:pt x="1286" y="30259"/>
                    <a:pt x="1" y="34302"/>
                    <a:pt x="387" y="36288"/>
                  </a:cubicBezTo>
                  <a:cubicBezTo>
                    <a:pt x="689" y="37822"/>
                    <a:pt x="1743" y="40390"/>
                    <a:pt x="4419" y="40390"/>
                  </a:cubicBezTo>
                  <a:cubicBezTo>
                    <a:pt x="5218" y="40390"/>
                    <a:pt x="6161" y="40161"/>
                    <a:pt x="7273" y="39607"/>
                  </a:cubicBezTo>
                  <a:cubicBezTo>
                    <a:pt x="7930" y="39279"/>
                    <a:pt x="8507" y="39133"/>
                    <a:pt x="9013" y="39133"/>
                  </a:cubicBezTo>
                  <a:cubicBezTo>
                    <a:pt x="12222" y="39133"/>
                    <a:pt x="12515" y="45045"/>
                    <a:pt x="11660" y="48074"/>
                  </a:cubicBezTo>
                  <a:cubicBezTo>
                    <a:pt x="10695" y="51502"/>
                    <a:pt x="8347" y="56619"/>
                    <a:pt x="11020" y="58545"/>
                  </a:cubicBezTo>
                  <a:cubicBezTo>
                    <a:pt x="13440" y="57078"/>
                    <a:pt x="15679" y="55322"/>
                    <a:pt x="17707" y="53294"/>
                  </a:cubicBezTo>
                  <a:cubicBezTo>
                    <a:pt x="20960" y="50041"/>
                    <a:pt x="23506" y="46258"/>
                    <a:pt x="25293" y="42045"/>
                  </a:cubicBezTo>
                  <a:cubicBezTo>
                    <a:pt x="27133" y="37688"/>
                    <a:pt x="28063" y="33059"/>
                    <a:pt x="28063" y="28280"/>
                  </a:cubicBezTo>
                  <a:cubicBezTo>
                    <a:pt x="28063" y="23500"/>
                    <a:pt x="27133" y="18871"/>
                    <a:pt x="25293" y="14514"/>
                  </a:cubicBezTo>
                  <a:cubicBezTo>
                    <a:pt x="23513" y="10302"/>
                    <a:pt x="20960" y="6524"/>
                    <a:pt x="17707" y="3271"/>
                  </a:cubicBezTo>
                  <a:cubicBezTo>
                    <a:pt x="16524" y="2088"/>
                    <a:pt x="15269" y="996"/>
                    <a:pt x="13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930025" y="1015975"/>
              <a:ext cx="1621575" cy="990700"/>
            </a:xfrm>
            <a:custGeom>
              <a:avLst/>
              <a:gdLst/>
              <a:ahLst/>
              <a:cxnLst/>
              <a:rect l="l" t="t" r="r" b="b"/>
              <a:pathLst>
                <a:path w="64863" h="39628" extrusionOk="0">
                  <a:moveTo>
                    <a:pt x="0" y="7449"/>
                  </a:moveTo>
                  <a:lnTo>
                    <a:pt x="0" y="7449"/>
                  </a:lnTo>
                  <a:cubicBezTo>
                    <a:pt x="4" y="7500"/>
                    <a:pt x="9" y="7554"/>
                    <a:pt x="15" y="7610"/>
                  </a:cubicBezTo>
                  <a:lnTo>
                    <a:pt x="15" y="7610"/>
                  </a:lnTo>
                  <a:cubicBezTo>
                    <a:pt x="10" y="7556"/>
                    <a:pt x="5" y="7503"/>
                    <a:pt x="0" y="7449"/>
                  </a:cubicBezTo>
                  <a:close/>
                  <a:moveTo>
                    <a:pt x="24503" y="1"/>
                  </a:moveTo>
                  <a:cubicBezTo>
                    <a:pt x="24153" y="1"/>
                    <a:pt x="23822" y="80"/>
                    <a:pt x="23518" y="255"/>
                  </a:cubicBezTo>
                  <a:cubicBezTo>
                    <a:pt x="18757" y="3007"/>
                    <a:pt x="23331" y="6815"/>
                    <a:pt x="24707" y="12651"/>
                  </a:cubicBezTo>
                  <a:cubicBezTo>
                    <a:pt x="25781" y="17231"/>
                    <a:pt x="22678" y="21125"/>
                    <a:pt x="16435" y="21125"/>
                  </a:cubicBezTo>
                  <a:cubicBezTo>
                    <a:pt x="14714" y="21125"/>
                    <a:pt x="12755" y="20829"/>
                    <a:pt x="10579" y="20171"/>
                  </a:cubicBezTo>
                  <a:cubicBezTo>
                    <a:pt x="1701" y="17488"/>
                    <a:pt x="246" y="9998"/>
                    <a:pt x="15" y="7610"/>
                  </a:cubicBezTo>
                  <a:lnTo>
                    <a:pt x="15" y="7610"/>
                  </a:lnTo>
                  <a:cubicBezTo>
                    <a:pt x="346" y="11204"/>
                    <a:pt x="1216" y="14692"/>
                    <a:pt x="2625" y="18022"/>
                  </a:cubicBezTo>
                  <a:cubicBezTo>
                    <a:pt x="4406" y="22235"/>
                    <a:pt x="6958" y="26018"/>
                    <a:pt x="10211" y="29265"/>
                  </a:cubicBezTo>
                  <a:cubicBezTo>
                    <a:pt x="13458" y="32518"/>
                    <a:pt x="17242" y="35071"/>
                    <a:pt x="21454" y="36851"/>
                  </a:cubicBezTo>
                  <a:cubicBezTo>
                    <a:pt x="25811" y="38692"/>
                    <a:pt x="30440" y="39627"/>
                    <a:pt x="35220" y="39627"/>
                  </a:cubicBezTo>
                  <a:cubicBezTo>
                    <a:pt x="39999" y="39627"/>
                    <a:pt x="44628" y="38692"/>
                    <a:pt x="48979" y="36851"/>
                  </a:cubicBezTo>
                  <a:cubicBezTo>
                    <a:pt x="53191" y="35071"/>
                    <a:pt x="56975" y="32518"/>
                    <a:pt x="60228" y="29265"/>
                  </a:cubicBezTo>
                  <a:cubicBezTo>
                    <a:pt x="61978" y="27515"/>
                    <a:pt x="63523" y="25596"/>
                    <a:pt x="64857" y="23550"/>
                  </a:cubicBezTo>
                  <a:lnTo>
                    <a:pt x="64863" y="23550"/>
                  </a:lnTo>
                  <a:cubicBezTo>
                    <a:pt x="63728" y="20080"/>
                    <a:pt x="62461" y="16532"/>
                    <a:pt x="61936" y="16212"/>
                  </a:cubicBezTo>
                  <a:cubicBezTo>
                    <a:pt x="61692" y="16064"/>
                    <a:pt x="61117" y="15993"/>
                    <a:pt x="60386" y="15993"/>
                  </a:cubicBezTo>
                  <a:cubicBezTo>
                    <a:pt x="57951" y="15993"/>
                    <a:pt x="53783" y="16785"/>
                    <a:pt x="54326" y="18191"/>
                  </a:cubicBezTo>
                  <a:cubicBezTo>
                    <a:pt x="54776" y="19348"/>
                    <a:pt x="53947" y="21258"/>
                    <a:pt x="51637" y="21258"/>
                  </a:cubicBezTo>
                  <a:cubicBezTo>
                    <a:pt x="50295" y="21258"/>
                    <a:pt x="48452" y="20613"/>
                    <a:pt x="46070" y="18801"/>
                  </a:cubicBezTo>
                  <a:cubicBezTo>
                    <a:pt x="33729" y="9428"/>
                    <a:pt x="35721" y="5367"/>
                    <a:pt x="33886" y="2935"/>
                  </a:cubicBezTo>
                  <a:cubicBezTo>
                    <a:pt x="33805" y="2828"/>
                    <a:pt x="33720" y="2781"/>
                    <a:pt x="33634" y="2781"/>
                  </a:cubicBezTo>
                  <a:cubicBezTo>
                    <a:pt x="32915" y="2781"/>
                    <a:pt x="32045" y="6037"/>
                    <a:pt x="32045" y="6037"/>
                  </a:cubicBezTo>
                  <a:cubicBezTo>
                    <a:pt x="32045" y="6037"/>
                    <a:pt x="27564" y="1"/>
                    <a:pt x="24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061700" y="613550"/>
              <a:ext cx="151350" cy="179225"/>
            </a:xfrm>
            <a:custGeom>
              <a:avLst/>
              <a:gdLst/>
              <a:ahLst/>
              <a:cxnLst/>
              <a:rect l="l" t="t" r="r" b="b"/>
              <a:pathLst>
                <a:path w="6054" h="7169" extrusionOk="0">
                  <a:moveTo>
                    <a:pt x="1775" y="1"/>
                  </a:moveTo>
                  <a:cubicBezTo>
                    <a:pt x="1637" y="1"/>
                    <a:pt x="1508" y="31"/>
                    <a:pt x="1401" y="76"/>
                  </a:cubicBezTo>
                  <a:cubicBezTo>
                    <a:pt x="894" y="288"/>
                    <a:pt x="145" y="1965"/>
                    <a:pt x="1914" y="3462"/>
                  </a:cubicBezTo>
                  <a:cubicBezTo>
                    <a:pt x="3688" y="4965"/>
                    <a:pt x="1" y="6401"/>
                    <a:pt x="1618" y="6914"/>
                  </a:cubicBezTo>
                  <a:cubicBezTo>
                    <a:pt x="1618" y="6914"/>
                    <a:pt x="2189" y="7169"/>
                    <a:pt x="2896" y="7169"/>
                  </a:cubicBezTo>
                  <a:cubicBezTo>
                    <a:pt x="3582" y="7169"/>
                    <a:pt x="4397" y="6929"/>
                    <a:pt x="4943" y="5984"/>
                  </a:cubicBezTo>
                  <a:cubicBezTo>
                    <a:pt x="6054" y="4065"/>
                    <a:pt x="3024" y="3890"/>
                    <a:pt x="2952" y="1935"/>
                  </a:cubicBezTo>
                  <a:cubicBezTo>
                    <a:pt x="2890" y="404"/>
                    <a:pt x="2277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74350" y="1192975"/>
              <a:ext cx="1805200" cy="3993175"/>
            </a:xfrm>
            <a:custGeom>
              <a:avLst/>
              <a:gdLst/>
              <a:ahLst/>
              <a:cxnLst/>
              <a:rect l="l" t="t" r="r" b="b"/>
              <a:pathLst>
                <a:path w="72208" h="159727" extrusionOk="0">
                  <a:moveTo>
                    <a:pt x="2203" y="1"/>
                  </a:moveTo>
                  <a:cubicBezTo>
                    <a:pt x="2203" y="1"/>
                    <a:pt x="0" y="7707"/>
                    <a:pt x="1099" y="17611"/>
                  </a:cubicBezTo>
                  <a:cubicBezTo>
                    <a:pt x="2203" y="27520"/>
                    <a:pt x="8256" y="40622"/>
                    <a:pt x="8256" y="40622"/>
                  </a:cubicBezTo>
                  <a:cubicBezTo>
                    <a:pt x="9578" y="67700"/>
                    <a:pt x="25099" y="81901"/>
                    <a:pt x="19813" y="108315"/>
                  </a:cubicBezTo>
                  <a:cubicBezTo>
                    <a:pt x="14532" y="134736"/>
                    <a:pt x="2644" y="159727"/>
                    <a:pt x="2644" y="159727"/>
                  </a:cubicBezTo>
                  <a:lnTo>
                    <a:pt x="69564" y="159727"/>
                  </a:lnTo>
                  <a:cubicBezTo>
                    <a:pt x="69564" y="159727"/>
                    <a:pt x="57675" y="134736"/>
                    <a:pt x="52395" y="108315"/>
                  </a:cubicBezTo>
                  <a:cubicBezTo>
                    <a:pt x="47108" y="81901"/>
                    <a:pt x="62630" y="67700"/>
                    <a:pt x="63952" y="40622"/>
                  </a:cubicBezTo>
                  <a:cubicBezTo>
                    <a:pt x="63952" y="40622"/>
                    <a:pt x="70005" y="27520"/>
                    <a:pt x="71109" y="17611"/>
                  </a:cubicBezTo>
                  <a:cubicBezTo>
                    <a:pt x="72207" y="7707"/>
                    <a:pt x="69703" y="1"/>
                    <a:pt x="69703" y="1"/>
                  </a:cubicBezTo>
                  <a:cubicBezTo>
                    <a:pt x="69703" y="1"/>
                    <a:pt x="65190" y="16648"/>
                    <a:pt x="54619" y="16648"/>
                  </a:cubicBezTo>
                  <a:cubicBezTo>
                    <a:pt x="50030" y="16648"/>
                    <a:pt x="44300" y="13511"/>
                    <a:pt x="37302" y="4515"/>
                  </a:cubicBezTo>
                  <a:lnTo>
                    <a:pt x="32480" y="5179"/>
                  </a:lnTo>
                  <a:cubicBezTo>
                    <a:pt x="31943" y="14616"/>
                    <a:pt x="24821" y="20704"/>
                    <a:pt x="17807" y="20704"/>
                  </a:cubicBezTo>
                  <a:cubicBezTo>
                    <a:pt x="16151" y="20704"/>
                    <a:pt x="14501" y="20365"/>
                    <a:pt x="12945" y="19651"/>
                  </a:cubicBezTo>
                  <a:cubicBezTo>
                    <a:pt x="4804" y="15909"/>
                    <a:pt x="2203" y="1"/>
                    <a:pt x="2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60775" y="1192975"/>
              <a:ext cx="1024125" cy="1849275"/>
            </a:xfrm>
            <a:custGeom>
              <a:avLst/>
              <a:gdLst/>
              <a:ahLst/>
              <a:cxnLst/>
              <a:rect l="l" t="t" r="r" b="b"/>
              <a:pathLst>
                <a:path w="40965" h="73971" extrusionOk="0">
                  <a:moveTo>
                    <a:pt x="2746" y="1"/>
                  </a:moveTo>
                  <a:cubicBezTo>
                    <a:pt x="2746" y="2"/>
                    <a:pt x="1" y="12759"/>
                    <a:pt x="7302" y="21220"/>
                  </a:cubicBezTo>
                  <a:cubicBezTo>
                    <a:pt x="10188" y="24566"/>
                    <a:pt x="14054" y="25339"/>
                    <a:pt x="17012" y="25339"/>
                  </a:cubicBezTo>
                  <a:cubicBezTo>
                    <a:pt x="19553" y="25339"/>
                    <a:pt x="21424" y="24768"/>
                    <a:pt x="21424" y="24768"/>
                  </a:cubicBezTo>
                  <a:cubicBezTo>
                    <a:pt x="21424" y="24768"/>
                    <a:pt x="29426" y="36325"/>
                    <a:pt x="32232" y="50030"/>
                  </a:cubicBezTo>
                  <a:cubicBezTo>
                    <a:pt x="35039" y="63736"/>
                    <a:pt x="31569" y="73971"/>
                    <a:pt x="31569" y="73971"/>
                  </a:cubicBezTo>
                  <a:cubicBezTo>
                    <a:pt x="31569" y="73971"/>
                    <a:pt x="37187" y="67532"/>
                    <a:pt x="35696" y="47387"/>
                  </a:cubicBezTo>
                  <a:cubicBezTo>
                    <a:pt x="34226" y="27438"/>
                    <a:pt x="30004" y="21580"/>
                    <a:pt x="29922" y="21469"/>
                  </a:cubicBezTo>
                  <a:lnTo>
                    <a:pt x="29922" y="21469"/>
                  </a:lnTo>
                  <a:cubicBezTo>
                    <a:pt x="30040" y="21630"/>
                    <a:pt x="38822" y="33673"/>
                    <a:pt x="38828" y="56470"/>
                  </a:cubicBezTo>
                  <a:cubicBezTo>
                    <a:pt x="38828" y="56470"/>
                    <a:pt x="40965" y="44551"/>
                    <a:pt x="40651" y="28896"/>
                  </a:cubicBezTo>
                  <a:cubicBezTo>
                    <a:pt x="40337" y="13241"/>
                    <a:pt x="33023" y="5179"/>
                    <a:pt x="33023" y="5179"/>
                  </a:cubicBezTo>
                  <a:cubicBezTo>
                    <a:pt x="32486" y="14616"/>
                    <a:pt x="25364" y="20704"/>
                    <a:pt x="18353" y="20704"/>
                  </a:cubicBezTo>
                  <a:cubicBezTo>
                    <a:pt x="16698" y="20704"/>
                    <a:pt x="15049" y="20365"/>
                    <a:pt x="13494" y="19651"/>
                  </a:cubicBezTo>
                  <a:cubicBezTo>
                    <a:pt x="5347" y="15909"/>
                    <a:pt x="2746" y="2"/>
                    <a:pt x="2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940275" y="1192975"/>
              <a:ext cx="1705775" cy="3993325"/>
            </a:xfrm>
            <a:custGeom>
              <a:avLst/>
              <a:gdLst/>
              <a:ahLst/>
              <a:cxnLst/>
              <a:rect l="l" t="t" r="r" b="b"/>
              <a:pathLst>
                <a:path w="68231" h="159733" extrusionOk="0">
                  <a:moveTo>
                    <a:pt x="67066" y="1"/>
                  </a:moveTo>
                  <a:cubicBezTo>
                    <a:pt x="67066" y="1"/>
                    <a:pt x="66167" y="3314"/>
                    <a:pt x="64236" y="6983"/>
                  </a:cubicBezTo>
                  <a:cubicBezTo>
                    <a:pt x="61983" y="21383"/>
                    <a:pt x="54553" y="32762"/>
                    <a:pt x="53620" y="32762"/>
                  </a:cubicBezTo>
                  <a:cubicBezTo>
                    <a:pt x="53588" y="32762"/>
                    <a:pt x="53564" y="32749"/>
                    <a:pt x="53548" y="32722"/>
                  </a:cubicBezTo>
                  <a:cubicBezTo>
                    <a:pt x="52944" y="31732"/>
                    <a:pt x="52775" y="30302"/>
                    <a:pt x="52775" y="30302"/>
                  </a:cubicBezTo>
                  <a:cubicBezTo>
                    <a:pt x="52775" y="30302"/>
                    <a:pt x="54815" y="28872"/>
                    <a:pt x="54097" y="27436"/>
                  </a:cubicBezTo>
                  <a:cubicBezTo>
                    <a:pt x="53379" y="26005"/>
                    <a:pt x="52003" y="25124"/>
                    <a:pt x="52118" y="24629"/>
                  </a:cubicBezTo>
                  <a:cubicBezTo>
                    <a:pt x="52225" y="24142"/>
                    <a:pt x="53240" y="22371"/>
                    <a:pt x="52640" y="22371"/>
                  </a:cubicBezTo>
                  <a:cubicBezTo>
                    <a:pt x="52631" y="22371"/>
                    <a:pt x="52622" y="22372"/>
                    <a:pt x="52612" y="22372"/>
                  </a:cubicBezTo>
                  <a:cubicBezTo>
                    <a:pt x="52578" y="22375"/>
                    <a:pt x="52541" y="22377"/>
                    <a:pt x="52501" y="22377"/>
                  </a:cubicBezTo>
                  <a:cubicBezTo>
                    <a:pt x="51761" y="22377"/>
                    <a:pt x="50078" y="21877"/>
                    <a:pt x="50078" y="21877"/>
                  </a:cubicBezTo>
                  <a:cubicBezTo>
                    <a:pt x="50078" y="21877"/>
                    <a:pt x="48986" y="19484"/>
                    <a:pt x="46337" y="19484"/>
                  </a:cubicBezTo>
                  <a:cubicBezTo>
                    <a:pt x="45690" y="19484"/>
                    <a:pt x="44949" y="19627"/>
                    <a:pt x="44109" y="19982"/>
                  </a:cubicBezTo>
                  <a:cubicBezTo>
                    <a:pt x="35522" y="23615"/>
                    <a:pt x="46668" y="32282"/>
                    <a:pt x="41219" y="34593"/>
                  </a:cubicBezTo>
                  <a:cubicBezTo>
                    <a:pt x="41206" y="34598"/>
                    <a:pt x="41193" y="34601"/>
                    <a:pt x="41179" y="34601"/>
                  </a:cubicBezTo>
                  <a:cubicBezTo>
                    <a:pt x="39842" y="34601"/>
                    <a:pt x="34208" y="8873"/>
                    <a:pt x="32589" y="4805"/>
                  </a:cubicBezTo>
                  <a:lnTo>
                    <a:pt x="29837" y="5179"/>
                  </a:lnTo>
                  <a:cubicBezTo>
                    <a:pt x="29765" y="6513"/>
                    <a:pt x="29553" y="7774"/>
                    <a:pt x="29233" y="8969"/>
                  </a:cubicBezTo>
                  <a:cubicBezTo>
                    <a:pt x="29734" y="10357"/>
                    <a:pt x="30163" y="11968"/>
                    <a:pt x="30489" y="13875"/>
                  </a:cubicBezTo>
                  <a:cubicBezTo>
                    <a:pt x="32468" y="25595"/>
                    <a:pt x="35039" y="39029"/>
                    <a:pt x="35534" y="52070"/>
                  </a:cubicBezTo>
                  <a:cubicBezTo>
                    <a:pt x="36029" y="65118"/>
                    <a:pt x="32305" y="81243"/>
                    <a:pt x="24375" y="93295"/>
                  </a:cubicBezTo>
                  <a:cubicBezTo>
                    <a:pt x="21581" y="97549"/>
                    <a:pt x="19397" y="101532"/>
                    <a:pt x="17743" y="104906"/>
                  </a:cubicBezTo>
                  <a:cubicBezTo>
                    <a:pt x="17586" y="106022"/>
                    <a:pt x="17405" y="107157"/>
                    <a:pt x="17176" y="108321"/>
                  </a:cubicBezTo>
                  <a:cubicBezTo>
                    <a:pt x="11889" y="134736"/>
                    <a:pt x="1" y="159733"/>
                    <a:pt x="1" y="159733"/>
                  </a:cubicBezTo>
                  <a:lnTo>
                    <a:pt x="64730" y="159733"/>
                  </a:lnTo>
                  <a:cubicBezTo>
                    <a:pt x="64730" y="159733"/>
                    <a:pt x="52842" y="134736"/>
                    <a:pt x="47561" y="108321"/>
                  </a:cubicBezTo>
                  <a:cubicBezTo>
                    <a:pt x="42275" y="81901"/>
                    <a:pt x="57796" y="67700"/>
                    <a:pt x="59118" y="40622"/>
                  </a:cubicBezTo>
                  <a:cubicBezTo>
                    <a:pt x="59118" y="40622"/>
                    <a:pt x="65171" y="27520"/>
                    <a:pt x="66275" y="17611"/>
                  </a:cubicBezTo>
                  <a:cubicBezTo>
                    <a:pt x="66450" y="16042"/>
                    <a:pt x="66541" y="14533"/>
                    <a:pt x="66571" y="13091"/>
                  </a:cubicBezTo>
                  <a:cubicBezTo>
                    <a:pt x="66571" y="13079"/>
                    <a:pt x="66577" y="13060"/>
                    <a:pt x="66583" y="13048"/>
                  </a:cubicBezTo>
                  <a:cubicBezTo>
                    <a:pt x="67289" y="10266"/>
                    <a:pt x="67832" y="7726"/>
                    <a:pt x="68231" y="5432"/>
                  </a:cubicBezTo>
                  <a:cubicBezTo>
                    <a:pt x="67736" y="2065"/>
                    <a:pt x="67066" y="1"/>
                    <a:pt x="67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940275" y="932875"/>
              <a:ext cx="1812750" cy="4253275"/>
            </a:xfrm>
            <a:custGeom>
              <a:avLst/>
              <a:gdLst/>
              <a:ahLst/>
              <a:cxnLst/>
              <a:rect l="l" t="t" r="r" b="b"/>
              <a:pathLst>
                <a:path w="72510" h="170131" extrusionOk="0">
                  <a:moveTo>
                    <a:pt x="68780" y="1"/>
                  </a:moveTo>
                  <a:lnTo>
                    <a:pt x="68780" y="1"/>
                  </a:lnTo>
                  <a:cubicBezTo>
                    <a:pt x="67702" y="101"/>
                    <a:pt x="69996" y="7041"/>
                    <a:pt x="69507" y="7041"/>
                  </a:cubicBezTo>
                  <a:cubicBezTo>
                    <a:pt x="69405" y="7041"/>
                    <a:pt x="69181" y="6738"/>
                    <a:pt x="68780" y="6005"/>
                  </a:cubicBezTo>
                  <a:cubicBezTo>
                    <a:pt x="68119" y="4799"/>
                    <a:pt x="67693" y="4368"/>
                    <a:pt x="67421" y="4368"/>
                  </a:cubicBezTo>
                  <a:cubicBezTo>
                    <a:pt x="66736" y="4368"/>
                    <a:pt x="67030" y="7104"/>
                    <a:pt x="67030" y="7104"/>
                  </a:cubicBezTo>
                  <a:cubicBezTo>
                    <a:pt x="67934" y="25966"/>
                    <a:pt x="56964" y="43166"/>
                    <a:pt x="55817" y="43166"/>
                  </a:cubicBezTo>
                  <a:cubicBezTo>
                    <a:pt x="55785" y="43166"/>
                    <a:pt x="55761" y="43153"/>
                    <a:pt x="55744" y="43126"/>
                  </a:cubicBezTo>
                  <a:cubicBezTo>
                    <a:pt x="55141" y="42136"/>
                    <a:pt x="54972" y="40706"/>
                    <a:pt x="54972" y="40706"/>
                  </a:cubicBezTo>
                  <a:cubicBezTo>
                    <a:pt x="54972" y="40706"/>
                    <a:pt x="57012" y="39276"/>
                    <a:pt x="56294" y="37846"/>
                  </a:cubicBezTo>
                  <a:cubicBezTo>
                    <a:pt x="55582" y="36409"/>
                    <a:pt x="54206" y="35528"/>
                    <a:pt x="54314" y="35033"/>
                  </a:cubicBezTo>
                  <a:cubicBezTo>
                    <a:pt x="54421" y="34546"/>
                    <a:pt x="55436" y="32775"/>
                    <a:pt x="54837" y="32775"/>
                  </a:cubicBezTo>
                  <a:cubicBezTo>
                    <a:pt x="54828" y="32775"/>
                    <a:pt x="54819" y="32776"/>
                    <a:pt x="54809" y="32776"/>
                  </a:cubicBezTo>
                  <a:cubicBezTo>
                    <a:pt x="54775" y="32779"/>
                    <a:pt x="54738" y="32781"/>
                    <a:pt x="54698" y="32781"/>
                  </a:cubicBezTo>
                  <a:cubicBezTo>
                    <a:pt x="53963" y="32781"/>
                    <a:pt x="52274" y="32281"/>
                    <a:pt x="52274" y="32281"/>
                  </a:cubicBezTo>
                  <a:cubicBezTo>
                    <a:pt x="52274" y="32281"/>
                    <a:pt x="51183" y="29888"/>
                    <a:pt x="48534" y="29888"/>
                  </a:cubicBezTo>
                  <a:cubicBezTo>
                    <a:pt x="47886" y="29888"/>
                    <a:pt x="47146" y="30031"/>
                    <a:pt x="46306" y="30386"/>
                  </a:cubicBezTo>
                  <a:cubicBezTo>
                    <a:pt x="37718" y="34019"/>
                    <a:pt x="48865" y="42686"/>
                    <a:pt x="43415" y="44997"/>
                  </a:cubicBezTo>
                  <a:cubicBezTo>
                    <a:pt x="43403" y="45002"/>
                    <a:pt x="43389" y="45005"/>
                    <a:pt x="43376" y="45005"/>
                  </a:cubicBezTo>
                  <a:cubicBezTo>
                    <a:pt x="42006" y="45005"/>
                    <a:pt x="36099" y="17895"/>
                    <a:pt x="34665" y="14919"/>
                  </a:cubicBezTo>
                  <a:cubicBezTo>
                    <a:pt x="33154" y="11786"/>
                    <a:pt x="33655" y="6217"/>
                    <a:pt x="32579" y="6217"/>
                  </a:cubicBezTo>
                  <a:cubicBezTo>
                    <a:pt x="32559" y="6217"/>
                    <a:pt x="32538" y="6219"/>
                    <a:pt x="32516" y="6223"/>
                  </a:cubicBezTo>
                  <a:cubicBezTo>
                    <a:pt x="31364" y="6446"/>
                    <a:pt x="31635" y="9361"/>
                    <a:pt x="31635" y="9361"/>
                  </a:cubicBezTo>
                  <a:cubicBezTo>
                    <a:pt x="29539" y="5621"/>
                    <a:pt x="26803" y="3913"/>
                    <a:pt x="24997" y="3913"/>
                  </a:cubicBezTo>
                  <a:cubicBezTo>
                    <a:pt x="23533" y="3913"/>
                    <a:pt x="22679" y="5035"/>
                    <a:pt x="23271" y="7104"/>
                  </a:cubicBezTo>
                  <a:cubicBezTo>
                    <a:pt x="24593" y="11727"/>
                    <a:pt x="30700" y="12553"/>
                    <a:pt x="32685" y="24279"/>
                  </a:cubicBezTo>
                  <a:cubicBezTo>
                    <a:pt x="34665" y="35999"/>
                    <a:pt x="37803" y="49209"/>
                    <a:pt x="38298" y="62251"/>
                  </a:cubicBezTo>
                  <a:cubicBezTo>
                    <a:pt x="38793" y="75298"/>
                    <a:pt x="34496" y="91641"/>
                    <a:pt x="26572" y="103699"/>
                  </a:cubicBezTo>
                  <a:cubicBezTo>
                    <a:pt x="18648" y="115750"/>
                    <a:pt x="15637" y="125647"/>
                    <a:pt x="15637" y="125647"/>
                  </a:cubicBezTo>
                  <a:lnTo>
                    <a:pt x="15516" y="126148"/>
                  </a:lnTo>
                  <a:cubicBezTo>
                    <a:pt x="9753" y="149642"/>
                    <a:pt x="1" y="170131"/>
                    <a:pt x="1" y="170131"/>
                  </a:cubicBezTo>
                  <a:lnTo>
                    <a:pt x="66927" y="170131"/>
                  </a:lnTo>
                  <a:cubicBezTo>
                    <a:pt x="66927" y="170131"/>
                    <a:pt x="55038" y="145140"/>
                    <a:pt x="49758" y="118725"/>
                  </a:cubicBezTo>
                  <a:cubicBezTo>
                    <a:pt x="44471" y="92305"/>
                    <a:pt x="59993" y="78104"/>
                    <a:pt x="61315" y="51026"/>
                  </a:cubicBezTo>
                  <a:cubicBezTo>
                    <a:pt x="61315" y="51026"/>
                    <a:pt x="67368" y="37924"/>
                    <a:pt x="68472" y="28021"/>
                  </a:cubicBezTo>
                  <a:cubicBezTo>
                    <a:pt x="68647" y="26452"/>
                    <a:pt x="68738" y="24937"/>
                    <a:pt x="68768" y="23501"/>
                  </a:cubicBezTo>
                  <a:cubicBezTo>
                    <a:pt x="68774" y="23483"/>
                    <a:pt x="68774" y="23464"/>
                    <a:pt x="68780" y="23452"/>
                  </a:cubicBezTo>
                  <a:cubicBezTo>
                    <a:pt x="72509" y="8757"/>
                    <a:pt x="71731" y="834"/>
                    <a:pt x="68780" y="7"/>
                  </a:cubicBezTo>
                  <a:lnTo>
                    <a:pt x="687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962000" y="4490900"/>
              <a:ext cx="1643625" cy="695250"/>
            </a:xfrm>
            <a:custGeom>
              <a:avLst/>
              <a:gdLst/>
              <a:ahLst/>
              <a:cxnLst/>
              <a:rect l="l" t="t" r="r" b="b"/>
              <a:pathLst>
                <a:path w="65745" h="27810" extrusionOk="0">
                  <a:moveTo>
                    <a:pt x="55201" y="1"/>
                  </a:moveTo>
                  <a:lnTo>
                    <a:pt x="17109" y="2946"/>
                  </a:lnTo>
                  <a:lnTo>
                    <a:pt x="8902" y="3254"/>
                  </a:lnTo>
                  <a:cubicBezTo>
                    <a:pt x="8902" y="3254"/>
                    <a:pt x="12982" y="9264"/>
                    <a:pt x="29203" y="9349"/>
                  </a:cubicBezTo>
                  <a:cubicBezTo>
                    <a:pt x="29691" y="9352"/>
                    <a:pt x="30166" y="9353"/>
                    <a:pt x="30629" y="9353"/>
                  </a:cubicBezTo>
                  <a:cubicBezTo>
                    <a:pt x="37879" y="9353"/>
                    <a:pt x="42244" y="9061"/>
                    <a:pt x="44956" y="9061"/>
                  </a:cubicBezTo>
                  <a:cubicBezTo>
                    <a:pt x="47840" y="9061"/>
                    <a:pt x="48853" y="9391"/>
                    <a:pt x="49474" y="10755"/>
                  </a:cubicBezTo>
                  <a:cubicBezTo>
                    <a:pt x="50671" y="13389"/>
                    <a:pt x="48699" y="15796"/>
                    <a:pt x="35108" y="15796"/>
                  </a:cubicBezTo>
                  <a:cubicBezTo>
                    <a:pt x="34654" y="15796"/>
                    <a:pt x="34186" y="15794"/>
                    <a:pt x="33705" y="15788"/>
                  </a:cubicBezTo>
                  <a:cubicBezTo>
                    <a:pt x="18841" y="15625"/>
                    <a:pt x="14321" y="15088"/>
                    <a:pt x="4654" y="14817"/>
                  </a:cubicBezTo>
                  <a:cubicBezTo>
                    <a:pt x="2662" y="19886"/>
                    <a:pt x="966" y="23772"/>
                    <a:pt x="1" y="25921"/>
                  </a:cubicBezTo>
                  <a:cubicBezTo>
                    <a:pt x="43" y="25933"/>
                    <a:pt x="73" y="25939"/>
                    <a:pt x="73" y="25939"/>
                  </a:cubicBezTo>
                  <a:lnTo>
                    <a:pt x="12481" y="27810"/>
                  </a:lnTo>
                  <a:lnTo>
                    <a:pt x="63137" y="27810"/>
                  </a:lnTo>
                  <a:cubicBezTo>
                    <a:pt x="63246" y="27792"/>
                    <a:pt x="63342" y="27774"/>
                    <a:pt x="63427" y="27761"/>
                  </a:cubicBezTo>
                  <a:cubicBezTo>
                    <a:pt x="63952" y="27671"/>
                    <a:pt x="64827" y="27417"/>
                    <a:pt x="65744" y="27128"/>
                  </a:cubicBezTo>
                  <a:cubicBezTo>
                    <a:pt x="64483" y="24400"/>
                    <a:pt x="59697" y="13736"/>
                    <a:pt x="55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940275" y="4986825"/>
              <a:ext cx="1673200" cy="398625"/>
            </a:xfrm>
            <a:custGeom>
              <a:avLst/>
              <a:gdLst/>
              <a:ahLst/>
              <a:cxnLst/>
              <a:rect l="l" t="t" r="r" b="b"/>
              <a:pathLst>
                <a:path w="66928" h="15945" extrusionOk="0">
                  <a:moveTo>
                    <a:pt x="33464" y="1"/>
                  </a:moveTo>
                  <a:cubicBezTo>
                    <a:pt x="24593" y="1"/>
                    <a:pt x="16077" y="839"/>
                    <a:pt x="9801" y="2336"/>
                  </a:cubicBezTo>
                  <a:cubicBezTo>
                    <a:pt x="3531" y="3833"/>
                    <a:pt x="1" y="5861"/>
                    <a:pt x="1" y="7973"/>
                  </a:cubicBezTo>
                  <a:cubicBezTo>
                    <a:pt x="1" y="10091"/>
                    <a:pt x="3531" y="12119"/>
                    <a:pt x="9801" y="13609"/>
                  </a:cubicBezTo>
                  <a:cubicBezTo>
                    <a:pt x="16077" y="15106"/>
                    <a:pt x="24593" y="15945"/>
                    <a:pt x="33464" y="15945"/>
                  </a:cubicBezTo>
                  <a:cubicBezTo>
                    <a:pt x="42341" y="15945"/>
                    <a:pt x="50850" y="15106"/>
                    <a:pt x="57126" y="13609"/>
                  </a:cubicBezTo>
                  <a:cubicBezTo>
                    <a:pt x="63403" y="12119"/>
                    <a:pt x="66927" y="10091"/>
                    <a:pt x="66927" y="7973"/>
                  </a:cubicBezTo>
                  <a:cubicBezTo>
                    <a:pt x="66927" y="5861"/>
                    <a:pt x="63403" y="3833"/>
                    <a:pt x="57126" y="2336"/>
                  </a:cubicBezTo>
                  <a:cubicBezTo>
                    <a:pt x="50850" y="839"/>
                    <a:pt x="42341" y="1"/>
                    <a:pt x="3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278675" y="2953875"/>
              <a:ext cx="844575" cy="1318600"/>
            </a:xfrm>
            <a:custGeom>
              <a:avLst/>
              <a:gdLst/>
              <a:ahLst/>
              <a:cxnLst/>
              <a:rect l="l" t="t" r="r" b="b"/>
              <a:pathLst>
                <a:path w="33783" h="52744" extrusionOk="0">
                  <a:moveTo>
                    <a:pt x="32951" y="0"/>
                  </a:moveTo>
                  <a:cubicBezTo>
                    <a:pt x="32923" y="0"/>
                    <a:pt x="32891" y="23"/>
                    <a:pt x="32854" y="71"/>
                  </a:cubicBezTo>
                  <a:cubicBezTo>
                    <a:pt x="31696" y="1555"/>
                    <a:pt x="27170" y="7059"/>
                    <a:pt x="25534" y="16637"/>
                  </a:cubicBezTo>
                  <a:cubicBezTo>
                    <a:pt x="23893" y="26214"/>
                    <a:pt x="22227" y="29793"/>
                    <a:pt x="14303" y="34910"/>
                  </a:cubicBezTo>
                  <a:cubicBezTo>
                    <a:pt x="6380" y="40028"/>
                    <a:pt x="1093" y="48784"/>
                    <a:pt x="1093" y="48784"/>
                  </a:cubicBezTo>
                  <a:cubicBezTo>
                    <a:pt x="737" y="50118"/>
                    <a:pt x="375" y="51440"/>
                    <a:pt x="1" y="52743"/>
                  </a:cubicBezTo>
                  <a:cubicBezTo>
                    <a:pt x="1" y="52743"/>
                    <a:pt x="9572" y="50927"/>
                    <a:pt x="13205" y="45803"/>
                  </a:cubicBezTo>
                  <a:cubicBezTo>
                    <a:pt x="16838" y="40686"/>
                    <a:pt x="22559" y="33311"/>
                    <a:pt x="26524" y="27204"/>
                  </a:cubicBezTo>
                  <a:cubicBezTo>
                    <a:pt x="30362" y="21291"/>
                    <a:pt x="33782" y="0"/>
                    <a:pt x="32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207925" y="3576325"/>
              <a:ext cx="1154025" cy="1010075"/>
            </a:xfrm>
            <a:custGeom>
              <a:avLst/>
              <a:gdLst/>
              <a:ahLst/>
              <a:cxnLst/>
              <a:rect l="l" t="t" r="r" b="b"/>
              <a:pathLst>
                <a:path w="46161" h="40403" extrusionOk="0">
                  <a:moveTo>
                    <a:pt x="38008" y="0"/>
                  </a:moveTo>
                  <a:cubicBezTo>
                    <a:pt x="38008" y="0"/>
                    <a:pt x="34526" y="13422"/>
                    <a:pt x="18177" y="23717"/>
                  </a:cubicBezTo>
                  <a:cubicBezTo>
                    <a:pt x="18177" y="23717"/>
                    <a:pt x="30235" y="21460"/>
                    <a:pt x="33536" y="17604"/>
                  </a:cubicBezTo>
                  <a:lnTo>
                    <a:pt x="33536" y="17604"/>
                  </a:lnTo>
                  <a:cubicBezTo>
                    <a:pt x="33536" y="17605"/>
                    <a:pt x="32667" y="30640"/>
                    <a:pt x="16331" y="35431"/>
                  </a:cubicBezTo>
                  <a:cubicBezTo>
                    <a:pt x="0" y="40229"/>
                    <a:pt x="22625" y="38907"/>
                    <a:pt x="24942" y="39565"/>
                  </a:cubicBezTo>
                  <a:cubicBezTo>
                    <a:pt x="26408" y="39985"/>
                    <a:pt x="28664" y="40402"/>
                    <a:pt x="32379" y="40402"/>
                  </a:cubicBezTo>
                  <a:cubicBezTo>
                    <a:pt x="34539" y="40402"/>
                    <a:pt x="37192" y="40261"/>
                    <a:pt x="40470" y="39897"/>
                  </a:cubicBezTo>
                  <a:cubicBezTo>
                    <a:pt x="42703" y="39650"/>
                    <a:pt x="44580" y="39342"/>
                    <a:pt x="46161" y="38980"/>
                  </a:cubicBezTo>
                  <a:cubicBezTo>
                    <a:pt x="43512" y="31140"/>
                    <a:pt x="40887" y="22148"/>
                    <a:pt x="39052" y="12981"/>
                  </a:cubicBezTo>
                  <a:cubicBezTo>
                    <a:pt x="38123" y="8322"/>
                    <a:pt x="37845" y="4044"/>
                    <a:pt x="38014" y="6"/>
                  </a:cubicBezTo>
                  <a:lnTo>
                    <a:pt x="38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662350" y="1520225"/>
              <a:ext cx="997125" cy="2649050"/>
            </a:xfrm>
            <a:custGeom>
              <a:avLst/>
              <a:gdLst/>
              <a:ahLst/>
              <a:cxnLst/>
              <a:rect l="l" t="t" r="r" b="b"/>
              <a:pathLst>
                <a:path w="39885" h="105962" extrusionOk="0">
                  <a:moveTo>
                    <a:pt x="39885" y="1"/>
                  </a:moveTo>
                  <a:lnTo>
                    <a:pt x="39885" y="1"/>
                  </a:lnTo>
                  <a:cubicBezTo>
                    <a:pt x="39884" y="2"/>
                    <a:pt x="36233" y="20109"/>
                    <a:pt x="19982" y="30664"/>
                  </a:cubicBezTo>
                  <a:cubicBezTo>
                    <a:pt x="19982" y="30664"/>
                    <a:pt x="27236" y="29053"/>
                    <a:pt x="31418" y="24207"/>
                  </a:cubicBezTo>
                  <a:lnTo>
                    <a:pt x="31418" y="24207"/>
                  </a:lnTo>
                  <a:cubicBezTo>
                    <a:pt x="31418" y="24208"/>
                    <a:pt x="26089" y="43217"/>
                    <a:pt x="13543" y="54610"/>
                  </a:cubicBezTo>
                  <a:cubicBezTo>
                    <a:pt x="13543" y="54610"/>
                    <a:pt x="20851" y="51635"/>
                    <a:pt x="26035" y="44701"/>
                  </a:cubicBezTo>
                  <a:lnTo>
                    <a:pt x="26035" y="44701"/>
                  </a:lnTo>
                  <a:cubicBezTo>
                    <a:pt x="26034" y="44702"/>
                    <a:pt x="20808" y="63856"/>
                    <a:pt x="18660" y="74423"/>
                  </a:cubicBezTo>
                  <a:cubicBezTo>
                    <a:pt x="16512" y="84990"/>
                    <a:pt x="5124" y="100180"/>
                    <a:pt x="0" y="105961"/>
                  </a:cubicBezTo>
                  <a:lnTo>
                    <a:pt x="14864" y="97211"/>
                  </a:lnTo>
                  <a:cubicBezTo>
                    <a:pt x="14864" y="97211"/>
                    <a:pt x="17200" y="94755"/>
                    <a:pt x="20265" y="91514"/>
                  </a:cubicBezTo>
                  <a:cubicBezTo>
                    <a:pt x="17061" y="67423"/>
                    <a:pt x="31176" y="53307"/>
                    <a:pt x="32432" y="27532"/>
                  </a:cubicBezTo>
                  <a:cubicBezTo>
                    <a:pt x="32432" y="27532"/>
                    <a:pt x="38485" y="14430"/>
                    <a:pt x="39589" y="4521"/>
                  </a:cubicBezTo>
                  <a:cubicBezTo>
                    <a:pt x="39764" y="2952"/>
                    <a:pt x="39855" y="1443"/>
                    <a:pt x="39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202200" y="4217375"/>
              <a:ext cx="696050" cy="347275"/>
            </a:xfrm>
            <a:custGeom>
              <a:avLst/>
              <a:gdLst/>
              <a:ahLst/>
              <a:cxnLst/>
              <a:rect l="l" t="t" r="r" b="b"/>
              <a:pathLst>
                <a:path w="27842" h="13891" extrusionOk="0">
                  <a:moveTo>
                    <a:pt x="22987" y="1"/>
                  </a:moveTo>
                  <a:lnTo>
                    <a:pt x="22987" y="1"/>
                  </a:lnTo>
                  <a:cubicBezTo>
                    <a:pt x="22986" y="1"/>
                    <a:pt x="10818" y="5288"/>
                    <a:pt x="6704" y="5288"/>
                  </a:cubicBezTo>
                  <a:cubicBezTo>
                    <a:pt x="6620" y="5288"/>
                    <a:pt x="6540" y="5286"/>
                    <a:pt x="6463" y="5281"/>
                  </a:cubicBezTo>
                  <a:cubicBezTo>
                    <a:pt x="2686" y="5070"/>
                    <a:pt x="3042" y="2318"/>
                    <a:pt x="3060" y="2215"/>
                  </a:cubicBezTo>
                  <a:lnTo>
                    <a:pt x="3060" y="2215"/>
                  </a:lnTo>
                  <a:cubicBezTo>
                    <a:pt x="2082" y="5637"/>
                    <a:pt x="1050" y="8950"/>
                    <a:pt x="0" y="12095"/>
                  </a:cubicBezTo>
                  <a:cubicBezTo>
                    <a:pt x="1949" y="12583"/>
                    <a:pt x="6988" y="13784"/>
                    <a:pt x="9879" y="13869"/>
                  </a:cubicBezTo>
                  <a:cubicBezTo>
                    <a:pt x="10343" y="13883"/>
                    <a:pt x="10822" y="13890"/>
                    <a:pt x="11311" y="13890"/>
                  </a:cubicBezTo>
                  <a:cubicBezTo>
                    <a:pt x="14658" y="13890"/>
                    <a:pt x="18458" y="13569"/>
                    <a:pt x="20669" y="13211"/>
                  </a:cubicBezTo>
                  <a:lnTo>
                    <a:pt x="20663" y="13211"/>
                  </a:lnTo>
                  <a:cubicBezTo>
                    <a:pt x="22874" y="12853"/>
                    <a:pt x="27842" y="6172"/>
                    <a:pt x="25372" y="6172"/>
                  </a:cubicBezTo>
                  <a:cubicBezTo>
                    <a:pt x="25010" y="6172"/>
                    <a:pt x="24487" y="6316"/>
                    <a:pt x="23771" y="6645"/>
                  </a:cubicBezTo>
                  <a:cubicBezTo>
                    <a:pt x="21510" y="7686"/>
                    <a:pt x="18930" y="8093"/>
                    <a:pt x="16915" y="8093"/>
                  </a:cubicBezTo>
                  <a:cubicBezTo>
                    <a:pt x="13951" y="8093"/>
                    <a:pt x="12210" y="7211"/>
                    <a:pt x="14502" y="6162"/>
                  </a:cubicBezTo>
                  <a:cubicBezTo>
                    <a:pt x="18352" y="4400"/>
                    <a:pt x="22987" y="1"/>
                    <a:pt x="229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806875" y="1192975"/>
              <a:ext cx="810050" cy="456550"/>
            </a:xfrm>
            <a:custGeom>
              <a:avLst/>
              <a:gdLst/>
              <a:ahLst/>
              <a:cxnLst/>
              <a:rect l="l" t="t" r="r" b="b"/>
              <a:pathLst>
                <a:path w="32402" h="18262" extrusionOk="0">
                  <a:moveTo>
                    <a:pt x="32402" y="1"/>
                  </a:moveTo>
                  <a:cubicBezTo>
                    <a:pt x="32401" y="2"/>
                    <a:pt x="27888" y="16648"/>
                    <a:pt x="17318" y="16648"/>
                  </a:cubicBezTo>
                  <a:cubicBezTo>
                    <a:pt x="12729" y="16648"/>
                    <a:pt x="6999" y="13511"/>
                    <a:pt x="1" y="4515"/>
                  </a:cubicBezTo>
                  <a:lnTo>
                    <a:pt x="1" y="4515"/>
                  </a:lnTo>
                  <a:cubicBezTo>
                    <a:pt x="3661" y="12573"/>
                    <a:pt x="9806" y="18262"/>
                    <a:pt x="17186" y="18262"/>
                  </a:cubicBezTo>
                  <a:cubicBezTo>
                    <a:pt x="18628" y="18262"/>
                    <a:pt x="20116" y="18045"/>
                    <a:pt x="21642" y="17587"/>
                  </a:cubicBezTo>
                  <a:cubicBezTo>
                    <a:pt x="30977" y="14781"/>
                    <a:pt x="32402" y="2"/>
                    <a:pt x="3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940275" y="5139350"/>
              <a:ext cx="1673200" cy="246100"/>
            </a:xfrm>
            <a:custGeom>
              <a:avLst/>
              <a:gdLst/>
              <a:ahLst/>
              <a:cxnLst/>
              <a:rect l="l" t="t" r="r" b="b"/>
              <a:pathLst>
                <a:path w="66928" h="9844" extrusionOk="0">
                  <a:moveTo>
                    <a:pt x="942" y="1"/>
                  </a:moveTo>
                  <a:cubicBezTo>
                    <a:pt x="333" y="598"/>
                    <a:pt x="1" y="1226"/>
                    <a:pt x="1" y="1872"/>
                  </a:cubicBezTo>
                  <a:cubicBezTo>
                    <a:pt x="1" y="6277"/>
                    <a:pt x="14985" y="9844"/>
                    <a:pt x="33464" y="9844"/>
                  </a:cubicBezTo>
                  <a:cubicBezTo>
                    <a:pt x="51949" y="9844"/>
                    <a:pt x="66927" y="6277"/>
                    <a:pt x="66927" y="1872"/>
                  </a:cubicBezTo>
                  <a:cubicBezTo>
                    <a:pt x="66927" y="1226"/>
                    <a:pt x="66601" y="598"/>
                    <a:pt x="65992" y="1"/>
                  </a:cubicBezTo>
                  <a:cubicBezTo>
                    <a:pt x="62449" y="3495"/>
                    <a:pt x="49239" y="6096"/>
                    <a:pt x="33464" y="6096"/>
                  </a:cubicBezTo>
                  <a:cubicBezTo>
                    <a:pt x="17695" y="6096"/>
                    <a:pt x="4485" y="3495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125725" y="4397800"/>
              <a:ext cx="1302425" cy="259850"/>
            </a:xfrm>
            <a:custGeom>
              <a:avLst/>
              <a:gdLst/>
              <a:ahLst/>
              <a:cxnLst/>
              <a:rect l="l" t="t" r="r" b="b"/>
              <a:pathLst>
                <a:path w="52097" h="10394" extrusionOk="0">
                  <a:moveTo>
                    <a:pt x="3569" y="1"/>
                  </a:moveTo>
                  <a:cubicBezTo>
                    <a:pt x="1943" y="1"/>
                    <a:pt x="1" y="5643"/>
                    <a:pt x="1134" y="6338"/>
                  </a:cubicBezTo>
                  <a:cubicBezTo>
                    <a:pt x="5014" y="8710"/>
                    <a:pt x="14706" y="10393"/>
                    <a:pt x="26046" y="10393"/>
                  </a:cubicBezTo>
                  <a:cubicBezTo>
                    <a:pt x="37391" y="10393"/>
                    <a:pt x="47083" y="8716"/>
                    <a:pt x="50964" y="6338"/>
                  </a:cubicBezTo>
                  <a:cubicBezTo>
                    <a:pt x="52097" y="5643"/>
                    <a:pt x="50154" y="1"/>
                    <a:pt x="48529" y="1"/>
                  </a:cubicBezTo>
                  <a:cubicBezTo>
                    <a:pt x="48475" y="1"/>
                    <a:pt x="48422" y="7"/>
                    <a:pt x="48369" y="19"/>
                  </a:cubicBezTo>
                  <a:cubicBezTo>
                    <a:pt x="43499" y="1570"/>
                    <a:pt x="34821" y="2783"/>
                    <a:pt x="26046" y="2783"/>
                  </a:cubicBezTo>
                  <a:cubicBezTo>
                    <a:pt x="17277" y="2783"/>
                    <a:pt x="8599" y="1570"/>
                    <a:pt x="3729" y="19"/>
                  </a:cubicBezTo>
                  <a:cubicBezTo>
                    <a:pt x="3676" y="7"/>
                    <a:pt x="3622" y="1"/>
                    <a:pt x="3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154075" y="4397800"/>
              <a:ext cx="1274225" cy="164050"/>
            </a:xfrm>
            <a:custGeom>
              <a:avLst/>
              <a:gdLst/>
              <a:ahLst/>
              <a:cxnLst/>
              <a:rect l="l" t="t" r="r" b="b"/>
              <a:pathLst>
                <a:path w="50969" h="6562" extrusionOk="0">
                  <a:moveTo>
                    <a:pt x="2434" y="0"/>
                  </a:moveTo>
                  <a:cubicBezTo>
                    <a:pt x="1521" y="0"/>
                    <a:pt x="513" y="1779"/>
                    <a:pt x="0" y="3465"/>
                  </a:cubicBezTo>
                  <a:cubicBezTo>
                    <a:pt x="509" y="2480"/>
                    <a:pt x="1146" y="1733"/>
                    <a:pt x="1732" y="1733"/>
                  </a:cubicBezTo>
                  <a:cubicBezTo>
                    <a:pt x="1785" y="1733"/>
                    <a:pt x="1837" y="1739"/>
                    <a:pt x="1889" y="1751"/>
                  </a:cubicBezTo>
                  <a:cubicBezTo>
                    <a:pt x="6765" y="3308"/>
                    <a:pt x="15443" y="4515"/>
                    <a:pt x="24212" y="4515"/>
                  </a:cubicBezTo>
                  <a:cubicBezTo>
                    <a:pt x="32986" y="4515"/>
                    <a:pt x="41659" y="3308"/>
                    <a:pt x="46535" y="1751"/>
                  </a:cubicBezTo>
                  <a:cubicBezTo>
                    <a:pt x="46587" y="1739"/>
                    <a:pt x="46640" y="1733"/>
                    <a:pt x="46694" y="1733"/>
                  </a:cubicBezTo>
                  <a:cubicBezTo>
                    <a:pt x="47860" y="1733"/>
                    <a:pt x="49195" y="4663"/>
                    <a:pt x="49425" y="6561"/>
                  </a:cubicBezTo>
                  <a:cubicBezTo>
                    <a:pt x="49564" y="6483"/>
                    <a:pt x="49709" y="6410"/>
                    <a:pt x="49830" y="6338"/>
                  </a:cubicBezTo>
                  <a:cubicBezTo>
                    <a:pt x="50969" y="5643"/>
                    <a:pt x="49021" y="1"/>
                    <a:pt x="47395" y="1"/>
                  </a:cubicBezTo>
                  <a:cubicBezTo>
                    <a:pt x="47341" y="1"/>
                    <a:pt x="47288" y="7"/>
                    <a:pt x="47235" y="19"/>
                  </a:cubicBezTo>
                  <a:cubicBezTo>
                    <a:pt x="42365" y="1570"/>
                    <a:pt x="33687" y="2783"/>
                    <a:pt x="24912" y="2783"/>
                  </a:cubicBezTo>
                  <a:cubicBezTo>
                    <a:pt x="16143" y="2783"/>
                    <a:pt x="7465" y="1570"/>
                    <a:pt x="2595" y="19"/>
                  </a:cubicBezTo>
                  <a:cubicBezTo>
                    <a:pt x="2542" y="7"/>
                    <a:pt x="2488" y="0"/>
                    <a:pt x="2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961650" y="4860725"/>
              <a:ext cx="1630575" cy="325425"/>
            </a:xfrm>
            <a:custGeom>
              <a:avLst/>
              <a:gdLst/>
              <a:ahLst/>
              <a:cxnLst/>
              <a:rect l="l" t="t" r="r" b="b"/>
              <a:pathLst>
                <a:path w="65223" h="13017" extrusionOk="0">
                  <a:moveTo>
                    <a:pt x="4469" y="0"/>
                  </a:moveTo>
                  <a:cubicBezTo>
                    <a:pt x="2439" y="0"/>
                    <a:pt x="1" y="7071"/>
                    <a:pt x="1415" y="7935"/>
                  </a:cubicBezTo>
                  <a:cubicBezTo>
                    <a:pt x="6279" y="10911"/>
                    <a:pt x="18415" y="13017"/>
                    <a:pt x="32609" y="13017"/>
                  </a:cubicBezTo>
                  <a:cubicBezTo>
                    <a:pt x="46809" y="13017"/>
                    <a:pt x="58945" y="10911"/>
                    <a:pt x="63803" y="7935"/>
                  </a:cubicBezTo>
                  <a:cubicBezTo>
                    <a:pt x="65223" y="7071"/>
                    <a:pt x="62785" y="0"/>
                    <a:pt x="60755" y="0"/>
                  </a:cubicBezTo>
                  <a:cubicBezTo>
                    <a:pt x="60688" y="0"/>
                    <a:pt x="60622" y="8"/>
                    <a:pt x="60556" y="24"/>
                  </a:cubicBezTo>
                  <a:cubicBezTo>
                    <a:pt x="54455" y="1973"/>
                    <a:pt x="43592" y="3488"/>
                    <a:pt x="32609" y="3488"/>
                  </a:cubicBezTo>
                  <a:cubicBezTo>
                    <a:pt x="21631" y="3488"/>
                    <a:pt x="10769" y="1973"/>
                    <a:pt x="4668" y="24"/>
                  </a:cubicBezTo>
                  <a:cubicBezTo>
                    <a:pt x="4602" y="8"/>
                    <a:pt x="4536" y="0"/>
                    <a:pt x="4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011200" y="4860725"/>
              <a:ext cx="1581025" cy="206400"/>
            </a:xfrm>
            <a:custGeom>
              <a:avLst/>
              <a:gdLst/>
              <a:ahLst/>
              <a:cxnLst/>
              <a:rect l="l" t="t" r="r" b="b"/>
              <a:pathLst>
                <a:path w="63241" h="8256" extrusionOk="0">
                  <a:moveTo>
                    <a:pt x="58773" y="0"/>
                  </a:moveTo>
                  <a:cubicBezTo>
                    <a:pt x="58706" y="0"/>
                    <a:pt x="58640" y="8"/>
                    <a:pt x="58574" y="24"/>
                  </a:cubicBezTo>
                  <a:cubicBezTo>
                    <a:pt x="52473" y="1973"/>
                    <a:pt x="41610" y="3488"/>
                    <a:pt x="30627" y="3488"/>
                  </a:cubicBezTo>
                  <a:cubicBezTo>
                    <a:pt x="19649" y="3488"/>
                    <a:pt x="8787" y="1973"/>
                    <a:pt x="2686" y="24"/>
                  </a:cubicBezTo>
                  <a:cubicBezTo>
                    <a:pt x="2620" y="8"/>
                    <a:pt x="2555" y="1"/>
                    <a:pt x="2489" y="1"/>
                  </a:cubicBezTo>
                  <a:cubicBezTo>
                    <a:pt x="1623" y="1"/>
                    <a:pt x="684" y="1282"/>
                    <a:pt x="0" y="2818"/>
                  </a:cubicBezTo>
                  <a:cubicBezTo>
                    <a:pt x="483" y="2165"/>
                    <a:pt x="1003" y="1737"/>
                    <a:pt x="1503" y="1737"/>
                  </a:cubicBezTo>
                  <a:cubicBezTo>
                    <a:pt x="1571" y="1737"/>
                    <a:pt x="1640" y="1745"/>
                    <a:pt x="1708" y="1762"/>
                  </a:cubicBezTo>
                  <a:cubicBezTo>
                    <a:pt x="7809" y="3705"/>
                    <a:pt x="18666" y="5220"/>
                    <a:pt x="29649" y="5220"/>
                  </a:cubicBezTo>
                  <a:cubicBezTo>
                    <a:pt x="40633" y="5220"/>
                    <a:pt x="51489" y="3705"/>
                    <a:pt x="57591" y="1762"/>
                  </a:cubicBezTo>
                  <a:cubicBezTo>
                    <a:pt x="57658" y="1745"/>
                    <a:pt x="57725" y="1737"/>
                    <a:pt x="57793" y="1737"/>
                  </a:cubicBezTo>
                  <a:cubicBezTo>
                    <a:pt x="59362" y="1737"/>
                    <a:pt x="61167" y="5936"/>
                    <a:pt x="61260" y="8255"/>
                  </a:cubicBezTo>
                  <a:cubicBezTo>
                    <a:pt x="61459" y="8153"/>
                    <a:pt x="61646" y="8044"/>
                    <a:pt x="61821" y="7935"/>
                  </a:cubicBezTo>
                  <a:cubicBezTo>
                    <a:pt x="63241" y="7071"/>
                    <a:pt x="60803" y="0"/>
                    <a:pt x="58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890500" y="1366025"/>
              <a:ext cx="714100" cy="2750900"/>
            </a:xfrm>
            <a:custGeom>
              <a:avLst/>
              <a:gdLst/>
              <a:ahLst/>
              <a:cxnLst/>
              <a:rect l="l" t="t" r="r" b="b"/>
              <a:pathLst>
                <a:path w="28564" h="110036" extrusionOk="0">
                  <a:moveTo>
                    <a:pt x="386" y="1"/>
                  </a:moveTo>
                  <a:lnTo>
                    <a:pt x="386" y="1"/>
                  </a:lnTo>
                  <a:cubicBezTo>
                    <a:pt x="109" y="2940"/>
                    <a:pt x="0" y="6633"/>
                    <a:pt x="453" y="10689"/>
                  </a:cubicBezTo>
                  <a:cubicBezTo>
                    <a:pt x="1557" y="20598"/>
                    <a:pt x="7610" y="33700"/>
                    <a:pt x="7610" y="33700"/>
                  </a:cubicBezTo>
                  <a:cubicBezTo>
                    <a:pt x="8932" y="60778"/>
                    <a:pt x="24453" y="74979"/>
                    <a:pt x="19167" y="101393"/>
                  </a:cubicBezTo>
                  <a:cubicBezTo>
                    <a:pt x="18587" y="104302"/>
                    <a:pt x="17918" y="107193"/>
                    <a:pt x="17206" y="110035"/>
                  </a:cubicBezTo>
                  <a:cubicBezTo>
                    <a:pt x="20199" y="106783"/>
                    <a:pt x="23041" y="103560"/>
                    <a:pt x="23150" y="102938"/>
                  </a:cubicBezTo>
                  <a:cubicBezTo>
                    <a:pt x="23385" y="101605"/>
                    <a:pt x="28563" y="86368"/>
                    <a:pt x="28563" y="86366"/>
                  </a:cubicBezTo>
                  <a:lnTo>
                    <a:pt x="28563" y="86366"/>
                  </a:lnTo>
                  <a:cubicBezTo>
                    <a:pt x="28563" y="86367"/>
                    <a:pt x="26645" y="89650"/>
                    <a:pt x="25093" y="89650"/>
                  </a:cubicBezTo>
                  <a:cubicBezTo>
                    <a:pt x="24028" y="89650"/>
                    <a:pt x="23135" y="88106"/>
                    <a:pt x="23150" y="82902"/>
                  </a:cubicBezTo>
                  <a:cubicBezTo>
                    <a:pt x="23168" y="75154"/>
                    <a:pt x="27187" y="73657"/>
                    <a:pt x="23669" y="69909"/>
                  </a:cubicBezTo>
                  <a:cubicBezTo>
                    <a:pt x="19699" y="65694"/>
                    <a:pt x="13724" y="54905"/>
                    <a:pt x="16032" y="54905"/>
                  </a:cubicBezTo>
                  <a:cubicBezTo>
                    <a:pt x="16110" y="54905"/>
                    <a:pt x="16197" y="54918"/>
                    <a:pt x="16294" y="54943"/>
                  </a:cubicBezTo>
                  <a:cubicBezTo>
                    <a:pt x="18804" y="55591"/>
                    <a:pt x="26352" y="60806"/>
                    <a:pt x="27762" y="60806"/>
                  </a:cubicBezTo>
                  <a:cubicBezTo>
                    <a:pt x="28020" y="60806"/>
                    <a:pt x="28072" y="60632"/>
                    <a:pt x="27851" y="60223"/>
                  </a:cubicBezTo>
                  <a:cubicBezTo>
                    <a:pt x="26451" y="57642"/>
                    <a:pt x="10602" y="42924"/>
                    <a:pt x="12614" y="42924"/>
                  </a:cubicBezTo>
                  <a:cubicBezTo>
                    <a:pt x="12657" y="42924"/>
                    <a:pt x="12709" y="42931"/>
                    <a:pt x="12770" y="42945"/>
                  </a:cubicBezTo>
                  <a:cubicBezTo>
                    <a:pt x="15105" y="43482"/>
                    <a:pt x="24335" y="50694"/>
                    <a:pt x="26093" y="50694"/>
                  </a:cubicBezTo>
                  <a:cubicBezTo>
                    <a:pt x="26489" y="50694"/>
                    <a:pt x="26506" y="50328"/>
                    <a:pt x="25980" y="49439"/>
                  </a:cubicBezTo>
                  <a:cubicBezTo>
                    <a:pt x="23145" y="44636"/>
                    <a:pt x="10145" y="32484"/>
                    <a:pt x="11945" y="32484"/>
                  </a:cubicBezTo>
                  <a:cubicBezTo>
                    <a:pt x="11961" y="32484"/>
                    <a:pt x="11979" y="32485"/>
                    <a:pt x="11997" y="32487"/>
                  </a:cubicBezTo>
                  <a:cubicBezTo>
                    <a:pt x="13896" y="32684"/>
                    <a:pt x="26112" y="41937"/>
                    <a:pt x="28125" y="41937"/>
                  </a:cubicBezTo>
                  <a:cubicBezTo>
                    <a:pt x="28332" y="41937"/>
                    <a:pt x="28431" y="41839"/>
                    <a:pt x="28400" y="41624"/>
                  </a:cubicBezTo>
                  <a:cubicBezTo>
                    <a:pt x="28068" y="39312"/>
                    <a:pt x="24109" y="36886"/>
                    <a:pt x="9909" y="22819"/>
                  </a:cubicBezTo>
                  <a:cubicBezTo>
                    <a:pt x="1624" y="14617"/>
                    <a:pt x="169" y="5873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23550" y="1192975"/>
              <a:ext cx="806175" cy="555725"/>
            </a:xfrm>
            <a:custGeom>
              <a:avLst/>
              <a:gdLst/>
              <a:ahLst/>
              <a:cxnLst/>
              <a:rect l="l" t="t" r="r" b="b"/>
              <a:pathLst>
                <a:path w="32247" h="22229" extrusionOk="0">
                  <a:moveTo>
                    <a:pt x="235" y="1"/>
                  </a:moveTo>
                  <a:cubicBezTo>
                    <a:pt x="235" y="2"/>
                    <a:pt x="0" y="19071"/>
                    <a:pt x="11973" y="21799"/>
                  </a:cubicBezTo>
                  <a:cubicBezTo>
                    <a:pt x="13260" y="22092"/>
                    <a:pt x="14507" y="22228"/>
                    <a:pt x="15705" y="22228"/>
                  </a:cubicBezTo>
                  <a:cubicBezTo>
                    <a:pt x="25650" y="22228"/>
                    <a:pt x="32246" y="12822"/>
                    <a:pt x="30512" y="5179"/>
                  </a:cubicBezTo>
                  <a:lnTo>
                    <a:pt x="30512" y="5179"/>
                  </a:lnTo>
                  <a:cubicBezTo>
                    <a:pt x="29975" y="14616"/>
                    <a:pt x="22853" y="20704"/>
                    <a:pt x="15839" y="20704"/>
                  </a:cubicBezTo>
                  <a:cubicBezTo>
                    <a:pt x="14183" y="20704"/>
                    <a:pt x="12533" y="20365"/>
                    <a:pt x="10977" y="19651"/>
                  </a:cubicBezTo>
                  <a:cubicBezTo>
                    <a:pt x="2836" y="15909"/>
                    <a:pt x="235" y="2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940275" y="1430600"/>
              <a:ext cx="977225" cy="3971000"/>
            </a:xfrm>
            <a:custGeom>
              <a:avLst/>
              <a:gdLst/>
              <a:ahLst/>
              <a:cxnLst/>
              <a:rect l="l" t="t" r="r" b="b"/>
              <a:pathLst>
                <a:path w="39089" h="158840" extrusionOk="0">
                  <a:moveTo>
                    <a:pt x="170" y="1"/>
                  </a:moveTo>
                  <a:cubicBezTo>
                    <a:pt x="152" y="248"/>
                    <a:pt x="133" y="496"/>
                    <a:pt x="115" y="749"/>
                  </a:cubicBezTo>
                  <a:cubicBezTo>
                    <a:pt x="109" y="797"/>
                    <a:pt x="109" y="852"/>
                    <a:pt x="103" y="900"/>
                  </a:cubicBezTo>
                  <a:cubicBezTo>
                    <a:pt x="85" y="1250"/>
                    <a:pt x="61" y="1606"/>
                    <a:pt x="49" y="1968"/>
                  </a:cubicBezTo>
                  <a:cubicBezTo>
                    <a:pt x="49" y="1998"/>
                    <a:pt x="43" y="2029"/>
                    <a:pt x="43" y="2059"/>
                  </a:cubicBezTo>
                  <a:cubicBezTo>
                    <a:pt x="31" y="2409"/>
                    <a:pt x="19" y="2771"/>
                    <a:pt x="13" y="3139"/>
                  </a:cubicBezTo>
                  <a:cubicBezTo>
                    <a:pt x="13" y="3181"/>
                    <a:pt x="13" y="3217"/>
                    <a:pt x="13" y="3260"/>
                  </a:cubicBezTo>
                  <a:cubicBezTo>
                    <a:pt x="7" y="3634"/>
                    <a:pt x="1" y="4014"/>
                    <a:pt x="7" y="4400"/>
                  </a:cubicBezTo>
                  <a:cubicBezTo>
                    <a:pt x="7" y="4473"/>
                    <a:pt x="7" y="4545"/>
                    <a:pt x="7" y="4618"/>
                  </a:cubicBezTo>
                  <a:cubicBezTo>
                    <a:pt x="7" y="5010"/>
                    <a:pt x="19" y="5408"/>
                    <a:pt x="31" y="5819"/>
                  </a:cubicBezTo>
                  <a:cubicBezTo>
                    <a:pt x="31" y="5843"/>
                    <a:pt x="31" y="5873"/>
                    <a:pt x="31" y="5897"/>
                  </a:cubicBezTo>
                  <a:cubicBezTo>
                    <a:pt x="49" y="6283"/>
                    <a:pt x="67" y="6675"/>
                    <a:pt x="91" y="7074"/>
                  </a:cubicBezTo>
                  <a:cubicBezTo>
                    <a:pt x="91" y="7146"/>
                    <a:pt x="97" y="7219"/>
                    <a:pt x="103" y="7291"/>
                  </a:cubicBezTo>
                  <a:cubicBezTo>
                    <a:pt x="127" y="7695"/>
                    <a:pt x="158" y="8112"/>
                    <a:pt x="194" y="8528"/>
                  </a:cubicBezTo>
                  <a:cubicBezTo>
                    <a:pt x="200" y="8613"/>
                    <a:pt x="206" y="8691"/>
                    <a:pt x="218" y="8776"/>
                  </a:cubicBezTo>
                  <a:cubicBezTo>
                    <a:pt x="260" y="9210"/>
                    <a:pt x="302" y="9645"/>
                    <a:pt x="357" y="10091"/>
                  </a:cubicBezTo>
                  <a:cubicBezTo>
                    <a:pt x="755" y="13386"/>
                    <a:pt x="1721" y="17049"/>
                    <a:pt x="2825" y="20429"/>
                  </a:cubicBezTo>
                  <a:cubicBezTo>
                    <a:pt x="2988" y="20942"/>
                    <a:pt x="3157" y="21449"/>
                    <a:pt x="3332" y="21944"/>
                  </a:cubicBezTo>
                  <a:cubicBezTo>
                    <a:pt x="3465" y="22342"/>
                    <a:pt x="3603" y="22734"/>
                    <a:pt x="3742" y="23121"/>
                  </a:cubicBezTo>
                  <a:cubicBezTo>
                    <a:pt x="3947" y="23700"/>
                    <a:pt x="4159" y="24261"/>
                    <a:pt x="4364" y="24810"/>
                  </a:cubicBezTo>
                  <a:cubicBezTo>
                    <a:pt x="4466" y="25082"/>
                    <a:pt x="4569" y="25347"/>
                    <a:pt x="4672" y="25613"/>
                  </a:cubicBezTo>
                  <a:cubicBezTo>
                    <a:pt x="4871" y="26138"/>
                    <a:pt x="5070" y="26639"/>
                    <a:pt x="5263" y="27122"/>
                  </a:cubicBezTo>
                  <a:cubicBezTo>
                    <a:pt x="5360" y="27363"/>
                    <a:pt x="5456" y="27599"/>
                    <a:pt x="5547" y="27822"/>
                  </a:cubicBezTo>
                  <a:cubicBezTo>
                    <a:pt x="5734" y="28280"/>
                    <a:pt x="5909" y="28709"/>
                    <a:pt x="6078" y="29107"/>
                  </a:cubicBezTo>
                  <a:cubicBezTo>
                    <a:pt x="6917" y="31093"/>
                    <a:pt x="7502" y="32330"/>
                    <a:pt x="7502" y="32330"/>
                  </a:cubicBezTo>
                  <a:cubicBezTo>
                    <a:pt x="9035" y="58576"/>
                    <a:pt x="24212" y="72196"/>
                    <a:pt x="19330" y="97863"/>
                  </a:cubicBezTo>
                  <a:cubicBezTo>
                    <a:pt x="19071" y="99227"/>
                    <a:pt x="18787" y="100585"/>
                    <a:pt x="18497" y="101943"/>
                  </a:cubicBezTo>
                  <a:cubicBezTo>
                    <a:pt x="18479" y="102015"/>
                    <a:pt x="18467" y="102087"/>
                    <a:pt x="18449" y="102160"/>
                  </a:cubicBezTo>
                  <a:cubicBezTo>
                    <a:pt x="18147" y="103530"/>
                    <a:pt x="17834" y="104894"/>
                    <a:pt x="17508" y="106251"/>
                  </a:cubicBezTo>
                  <a:cubicBezTo>
                    <a:pt x="17423" y="106589"/>
                    <a:pt x="17345" y="106933"/>
                    <a:pt x="17260" y="107271"/>
                  </a:cubicBezTo>
                  <a:cubicBezTo>
                    <a:pt x="17182" y="107585"/>
                    <a:pt x="17103" y="107893"/>
                    <a:pt x="17019" y="108207"/>
                  </a:cubicBezTo>
                  <a:cubicBezTo>
                    <a:pt x="16995" y="108303"/>
                    <a:pt x="16977" y="108394"/>
                    <a:pt x="16947" y="108490"/>
                  </a:cubicBezTo>
                  <a:cubicBezTo>
                    <a:pt x="16621" y="109776"/>
                    <a:pt x="16283" y="111049"/>
                    <a:pt x="15939" y="112304"/>
                  </a:cubicBezTo>
                  <a:cubicBezTo>
                    <a:pt x="15915" y="112395"/>
                    <a:pt x="15890" y="112479"/>
                    <a:pt x="15866" y="112570"/>
                  </a:cubicBezTo>
                  <a:cubicBezTo>
                    <a:pt x="15679" y="113246"/>
                    <a:pt x="15492" y="113916"/>
                    <a:pt x="15299" y="114580"/>
                  </a:cubicBezTo>
                  <a:cubicBezTo>
                    <a:pt x="15269" y="114688"/>
                    <a:pt x="15239" y="114791"/>
                    <a:pt x="15208" y="114899"/>
                  </a:cubicBezTo>
                  <a:cubicBezTo>
                    <a:pt x="15202" y="114918"/>
                    <a:pt x="15196" y="114930"/>
                    <a:pt x="15196" y="114948"/>
                  </a:cubicBezTo>
                  <a:cubicBezTo>
                    <a:pt x="14979" y="115690"/>
                    <a:pt x="14762" y="116420"/>
                    <a:pt x="14551" y="117144"/>
                  </a:cubicBezTo>
                  <a:cubicBezTo>
                    <a:pt x="14527" y="117217"/>
                    <a:pt x="14502" y="117289"/>
                    <a:pt x="14484" y="117362"/>
                  </a:cubicBezTo>
                  <a:cubicBezTo>
                    <a:pt x="14472" y="117386"/>
                    <a:pt x="14466" y="117410"/>
                    <a:pt x="14460" y="117434"/>
                  </a:cubicBezTo>
                  <a:cubicBezTo>
                    <a:pt x="14189" y="117362"/>
                    <a:pt x="13917" y="117283"/>
                    <a:pt x="13664" y="117205"/>
                  </a:cubicBezTo>
                  <a:cubicBezTo>
                    <a:pt x="13621" y="117194"/>
                    <a:pt x="13579" y="117189"/>
                    <a:pt x="13537" y="117189"/>
                  </a:cubicBezTo>
                  <a:cubicBezTo>
                    <a:pt x="13488" y="117189"/>
                    <a:pt x="13438" y="117195"/>
                    <a:pt x="13386" y="117205"/>
                  </a:cubicBezTo>
                  <a:cubicBezTo>
                    <a:pt x="13374" y="117211"/>
                    <a:pt x="13362" y="117211"/>
                    <a:pt x="13344" y="117211"/>
                  </a:cubicBezTo>
                  <a:cubicBezTo>
                    <a:pt x="13253" y="117235"/>
                    <a:pt x="13169" y="117271"/>
                    <a:pt x="13078" y="117325"/>
                  </a:cubicBezTo>
                  <a:cubicBezTo>
                    <a:pt x="13060" y="117338"/>
                    <a:pt x="13042" y="117344"/>
                    <a:pt x="13024" y="117356"/>
                  </a:cubicBezTo>
                  <a:cubicBezTo>
                    <a:pt x="12933" y="117416"/>
                    <a:pt x="12849" y="117482"/>
                    <a:pt x="12758" y="117567"/>
                  </a:cubicBezTo>
                  <a:cubicBezTo>
                    <a:pt x="12746" y="117579"/>
                    <a:pt x="12728" y="117597"/>
                    <a:pt x="12716" y="117609"/>
                  </a:cubicBezTo>
                  <a:cubicBezTo>
                    <a:pt x="12632" y="117694"/>
                    <a:pt x="12547" y="117784"/>
                    <a:pt x="12469" y="117887"/>
                  </a:cubicBezTo>
                  <a:cubicBezTo>
                    <a:pt x="12457" y="117899"/>
                    <a:pt x="12445" y="117911"/>
                    <a:pt x="12432" y="117929"/>
                  </a:cubicBezTo>
                  <a:cubicBezTo>
                    <a:pt x="12354" y="118032"/>
                    <a:pt x="12276" y="118146"/>
                    <a:pt x="12197" y="118267"/>
                  </a:cubicBezTo>
                  <a:cubicBezTo>
                    <a:pt x="12173" y="118303"/>
                    <a:pt x="12149" y="118339"/>
                    <a:pt x="12125" y="118382"/>
                  </a:cubicBezTo>
                  <a:cubicBezTo>
                    <a:pt x="12052" y="118496"/>
                    <a:pt x="11986" y="118611"/>
                    <a:pt x="11919" y="118738"/>
                  </a:cubicBezTo>
                  <a:cubicBezTo>
                    <a:pt x="11889" y="118792"/>
                    <a:pt x="11859" y="118852"/>
                    <a:pt x="11835" y="118913"/>
                  </a:cubicBezTo>
                  <a:cubicBezTo>
                    <a:pt x="11781" y="119009"/>
                    <a:pt x="11732" y="119112"/>
                    <a:pt x="11684" y="119214"/>
                  </a:cubicBezTo>
                  <a:cubicBezTo>
                    <a:pt x="11642" y="119311"/>
                    <a:pt x="11606" y="119401"/>
                    <a:pt x="11563" y="119492"/>
                  </a:cubicBezTo>
                  <a:cubicBezTo>
                    <a:pt x="11533" y="119564"/>
                    <a:pt x="11509" y="119637"/>
                    <a:pt x="11479" y="119709"/>
                  </a:cubicBezTo>
                  <a:cubicBezTo>
                    <a:pt x="11425" y="119842"/>
                    <a:pt x="11376" y="119975"/>
                    <a:pt x="11328" y="120114"/>
                  </a:cubicBezTo>
                  <a:cubicBezTo>
                    <a:pt x="11310" y="120174"/>
                    <a:pt x="11286" y="120228"/>
                    <a:pt x="11268" y="120289"/>
                  </a:cubicBezTo>
                  <a:cubicBezTo>
                    <a:pt x="11238" y="120385"/>
                    <a:pt x="11207" y="120476"/>
                    <a:pt x="11183" y="120566"/>
                  </a:cubicBezTo>
                  <a:cubicBezTo>
                    <a:pt x="10803" y="121846"/>
                    <a:pt x="10725" y="123065"/>
                    <a:pt x="11207" y="123354"/>
                  </a:cubicBezTo>
                  <a:cubicBezTo>
                    <a:pt x="11551" y="123566"/>
                    <a:pt x="11962" y="123765"/>
                    <a:pt x="12396" y="123958"/>
                  </a:cubicBezTo>
                  <a:cubicBezTo>
                    <a:pt x="12372" y="124042"/>
                    <a:pt x="12342" y="124121"/>
                    <a:pt x="12318" y="124205"/>
                  </a:cubicBezTo>
                  <a:cubicBezTo>
                    <a:pt x="12221" y="124495"/>
                    <a:pt x="12125" y="124785"/>
                    <a:pt x="12028" y="125074"/>
                  </a:cubicBezTo>
                  <a:cubicBezTo>
                    <a:pt x="11871" y="125545"/>
                    <a:pt x="11708" y="126004"/>
                    <a:pt x="11551" y="126468"/>
                  </a:cubicBezTo>
                  <a:cubicBezTo>
                    <a:pt x="11419" y="126867"/>
                    <a:pt x="11280" y="127259"/>
                    <a:pt x="11141" y="127651"/>
                  </a:cubicBezTo>
                  <a:cubicBezTo>
                    <a:pt x="11020" y="128013"/>
                    <a:pt x="10894" y="128369"/>
                    <a:pt x="10767" y="128719"/>
                  </a:cubicBezTo>
                  <a:cubicBezTo>
                    <a:pt x="10670" y="129009"/>
                    <a:pt x="10568" y="129293"/>
                    <a:pt x="10465" y="129576"/>
                  </a:cubicBezTo>
                  <a:cubicBezTo>
                    <a:pt x="10356" y="129884"/>
                    <a:pt x="10242" y="130198"/>
                    <a:pt x="10133" y="130500"/>
                  </a:cubicBezTo>
                  <a:cubicBezTo>
                    <a:pt x="10031" y="130783"/>
                    <a:pt x="9934" y="131061"/>
                    <a:pt x="9831" y="131339"/>
                  </a:cubicBezTo>
                  <a:cubicBezTo>
                    <a:pt x="9723" y="131628"/>
                    <a:pt x="9614" y="131918"/>
                    <a:pt x="9512" y="132208"/>
                  </a:cubicBezTo>
                  <a:cubicBezTo>
                    <a:pt x="9409" y="132485"/>
                    <a:pt x="9312" y="132757"/>
                    <a:pt x="9210" y="133028"/>
                  </a:cubicBezTo>
                  <a:cubicBezTo>
                    <a:pt x="9107" y="133300"/>
                    <a:pt x="9005" y="133577"/>
                    <a:pt x="8902" y="133849"/>
                  </a:cubicBezTo>
                  <a:cubicBezTo>
                    <a:pt x="8799" y="134115"/>
                    <a:pt x="8703" y="134374"/>
                    <a:pt x="8606" y="134634"/>
                  </a:cubicBezTo>
                  <a:cubicBezTo>
                    <a:pt x="8528" y="134833"/>
                    <a:pt x="8455" y="135026"/>
                    <a:pt x="8383" y="135219"/>
                  </a:cubicBezTo>
                  <a:cubicBezTo>
                    <a:pt x="8323" y="135205"/>
                    <a:pt x="8263" y="135199"/>
                    <a:pt x="8202" y="135199"/>
                  </a:cubicBezTo>
                  <a:cubicBezTo>
                    <a:pt x="8158" y="135199"/>
                    <a:pt x="8114" y="135202"/>
                    <a:pt x="8069" y="135207"/>
                  </a:cubicBezTo>
                  <a:cubicBezTo>
                    <a:pt x="8057" y="135213"/>
                    <a:pt x="8045" y="135213"/>
                    <a:pt x="8033" y="135213"/>
                  </a:cubicBezTo>
                  <a:cubicBezTo>
                    <a:pt x="7930" y="135231"/>
                    <a:pt x="7834" y="135273"/>
                    <a:pt x="7731" y="135322"/>
                  </a:cubicBezTo>
                  <a:cubicBezTo>
                    <a:pt x="7713" y="135328"/>
                    <a:pt x="7695" y="135340"/>
                    <a:pt x="7677" y="135346"/>
                  </a:cubicBezTo>
                  <a:cubicBezTo>
                    <a:pt x="7580" y="135400"/>
                    <a:pt x="7478" y="135472"/>
                    <a:pt x="7375" y="135551"/>
                  </a:cubicBezTo>
                  <a:cubicBezTo>
                    <a:pt x="7363" y="135569"/>
                    <a:pt x="7351" y="135581"/>
                    <a:pt x="7333" y="135593"/>
                  </a:cubicBezTo>
                  <a:cubicBezTo>
                    <a:pt x="7230" y="135684"/>
                    <a:pt x="7128" y="135780"/>
                    <a:pt x="7025" y="135901"/>
                  </a:cubicBezTo>
                  <a:cubicBezTo>
                    <a:pt x="7025" y="135901"/>
                    <a:pt x="7019" y="135907"/>
                    <a:pt x="7013" y="135913"/>
                  </a:cubicBezTo>
                  <a:cubicBezTo>
                    <a:pt x="6911" y="136034"/>
                    <a:pt x="6802" y="136172"/>
                    <a:pt x="6699" y="136317"/>
                  </a:cubicBezTo>
                  <a:cubicBezTo>
                    <a:pt x="6699" y="136317"/>
                    <a:pt x="6693" y="136323"/>
                    <a:pt x="6693" y="136323"/>
                  </a:cubicBezTo>
                  <a:cubicBezTo>
                    <a:pt x="6591" y="136468"/>
                    <a:pt x="6488" y="136631"/>
                    <a:pt x="6392" y="136794"/>
                  </a:cubicBezTo>
                  <a:cubicBezTo>
                    <a:pt x="6386" y="136806"/>
                    <a:pt x="6373" y="136818"/>
                    <a:pt x="6367" y="136830"/>
                  </a:cubicBezTo>
                  <a:cubicBezTo>
                    <a:pt x="6271" y="136993"/>
                    <a:pt x="6180" y="137168"/>
                    <a:pt x="6090" y="137343"/>
                  </a:cubicBezTo>
                  <a:cubicBezTo>
                    <a:pt x="6084" y="137355"/>
                    <a:pt x="6078" y="137367"/>
                    <a:pt x="6072" y="137386"/>
                  </a:cubicBezTo>
                  <a:cubicBezTo>
                    <a:pt x="5981" y="137567"/>
                    <a:pt x="5891" y="137754"/>
                    <a:pt x="5806" y="137953"/>
                  </a:cubicBezTo>
                  <a:cubicBezTo>
                    <a:pt x="4931" y="139968"/>
                    <a:pt x="4509" y="142443"/>
                    <a:pt x="5305" y="142920"/>
                  </a:cubicBezTo>
                  <a:cubicBezTo>
                    <a:pt x="5293" y="142950"/>
                    <a:pt x="5275" y="142980"/>
                    <a:pt x="5263" y="143016"/>
                  </a:cubicBezTo>
                  <a:cubicBezTo>
                    <a:pt x="5203" y="143161"/>
                    <a:pt x="5142" y="143306"/>
                    <a:pt x="5082" y="143445"/>
                  </a:cubicBezTo>
                  <a:cubicBezTo>
                    <a:pt x="5046" y="143529"/>
                    <a:pt x="5010" y="143614"/>
                    <a:pt x="4973" y="143698"/>
                  </a:cubicBezTo>
                  <a:cubicBezTo>
                    <a:pt x="4931" y="143813"/>
                    <a:pt x="4883" y="143921"/>
                    <a:pt x="4835" y="144030"/>
                  </a:cubicBezTo>
                  <a:cubicBezTo>
                    <a:pt x="4786" y="144145"/>
                    <a:pt x="4738" y="144259"/>
                    <a:pt x="4690" y="144374"/>
                  </a:cubicBezTo>
                  <a:cubicBezTo>
                    <a:pt x="4660" y="144440"/>
                    <a:pt x="4629" y="144507"/>
                    <a:pt x="4605" y="144573"/>
                  </a:cubicBezTo>
                  <a:cubicBezTo>
                    <a:pt x="4551" y="144688"/>
                    <a:pt x="4503" y="144802"/>
                    <a:pt x="4454" y="144917"/>
                  </a:cubicBezTo>
                  <a:cubicBezTo>
                    <a:pt x="4406" y="145032"/>
                    <a:pt x="4358" y="145146"/>
                    <a:pt x="4310" y="145261"/>
                  </a:cubicBezTo>
                  <a:cubicBezTo>
                    <a:pt x="4279" y="145321"/>
                    <a:pt x="4255" y="145376"/>
                    <a:pt x="4231" y="145436"/>
                  </a:cubicBezTo>
                  <a:cubicBezTo>
                    <a:pt x="4195" y="145515"/>
                    <a:pt x="4159" y="145593"/>
                    <a:pt x="4128" y="145671"/>
                  </a:cubicBezTo>
                  <a:cubicBezTo>
                    <a:pt x="4074" y="145792"/>
                    <a:pt x="4026" y="145913"/>
                    <a:pt x="3972" y="146027"/>
                  </a:cubicBezTo>
                  <a:cubicBezTo>
                    <a:pt x="3947" y="146082"/>
                    <a:pt x="3923" y="146136"/>
                    <a:pt x="3905" y="146190"/>
                  </a:cubicBezTo>
                  <a:cubicBezTo>
                    <a:pt x="3821" y="146281"/>
                    <a:pt x="3748" y="146371"/>
                    <a:pt x="3676" y="146462"/>
                  </a:cubicBezTo>
                  <a:cubicBezTo>
                    <a:pt x="3664" y="146480"/>
                    <a:pt x="3652" y="146492"/>
                    <a:pt x="3640" y="146510"/>
                  </a:cubicBezTo>
                  <a:cubicBezTo>
                    <a:pt x="3549" y="146637"/>
                    <a:pt x="3471" y="146758"/>
                    <a:pt x="3410" y="146884"/>
                  </a:cubicBezTo>
                  <a:cubicBezTo>
                    <a:pt x="3392" y="146915"/>
                    <a:pt x="3380" y="146945"/>
                    <a:pt x="3362" y="146969"/>
                  </a:cubicBezTo>
                  <a:cubicBezTo>
                    <a:pt x="3308" y="147090"/>
                    <a:pt x="3266" y="147204"/>
                    <a:pt x="3235" y="147319"/>
                  </a:cubicBezTo>
                  <a:cubicBezTo>
                    <a:pt x="3223" y="147355"/>
                    <a:pt x="3211" y="147391"/>
                    <a:pt x="3205" y="147422"/>
                  </a:cubicBezTo>
                  <a:cubicBezTo>
                    <a:pt x="3169" y="147566"/>
                    <a:pt x="3151" y="147717"/>
                    <a:pt x="3151" y="147862"/>
                  </a:cubicBezTo>
                  <a:cubicBezTo>
                    <a:pt x="3151" y="148001"/>
                    <a:pt x="3169" y="148128"/>
                    <a:pt x="3193" y="148260"/>
                  </a:cubicBezTo>
                  <a:cubicBezTo>
                    <a:pt x="3223" y="148393"/>
                    <a:pt x="3272" y="148526"/>
                    <a:pt x="3326" y="148653"/>
                  </a:cubicBezTo>
                  <a:cubicBezTo>
                    <a:pt x="3374" y="148761"/>
                    <a:pt x="3434" y="148870"/>
                    <a:pt x="3501" y="148973"/>
                  </a:cubicBezTo>
                  <a:cubicBezTo>
                    <a:pt x="2952" y="149582"/>
                    <a:pt x="2644" y="150210"/>
                    <a:pt x="2650" y="150855"/>
                  </a:cubicBezTo>
                  <a:cubicBezTo>
                    <a:pt x="2697" y="155328"/>
                    <a:pt x="16801" y="158840"/>
                    <a:pt x="34422" y="158840"/>
                  </a:cubicBezTo>
                  <a:cubicBezTo>
                    <a:pt x="34847" y="158840"/>
                    <a:pt x="35274" y="158838"/>
                    <a:pt x="35703" y="158834"/>
                  </a:cubicBezTo>
                  <a:cubicBezTo>
                    <a:pt x="36843" y="158821"/>
                    <a:pt x="37978" y="158797"/>
                    <a:pt x="39088" y="158761"/>
                  </a:cubicBezTo>
                  <a:cubicBezTo>
                    <a:pt x="22468" y="158490"/>
                    <a:pt x="9475" y="155086"/>
                    <a:pt x="9433" y="150795"/>
                  </a:cubicBezTo>
                  <a:cubicBezTo>
                    <a:pt x="9427" y="150149"/>
                    <a:pt x="9729" y="149522"/>
                    <a:pt x="10284" y="148912"/>
                  </a:cubicBezTo>
                  <a:cubicBezTo>
                    <a:pt x="10218" y="148804"/>
                    <a:pt x="10151" y="148701"/>
                    <a:pt x="10109" y="148592"/>
                  </a:cubicBezTo>
                  <a:cubicBezTo>
                    <a:pt x="10049" y="148460"/>
                    <a:pt x="10006" y="148333"/>
                    <a:pt x="9976" y="148200"/>
                  </a:cubicBezTo>
                  <a:cubicBezTo>
                    <a:pt x="9946" y="148067"/>
                    <a:pt x="9934" y="147935"/>
                    <a:pt x="9934" y="147802"/>
                  </a:cubicBezTo>
                  <a:cubicBezTo>
                    <a:pt x="9928" y="147657"/>
                    <a:pt x="9952" y="147506"/>
                    <a:pt x="9982" y="147361"/>
                  </a:cubicBezTo>
                  <a:cubicBezTo>
                    <a:pt x="9994" y="147325"/>
                    <a:pt x="10006" y="147295"/>
                    <a:pt x="10019" y="147259"/>
                  </a:cubicBezTo>
                  <a:cubicBezTo>
                    <a:pt x="10049" y="147144"/>
                    <a:pt x="10091" y="147023"/>
                    <a:pt x="10145" y="146909"/>
                  </a:cubicBezTo>
                  <a:cubicBezTo>
                    <a:pt x="10157" y="146878"/>
                    <a:pt x="10175" y="146854"/>
                    <a:pt x="10187" y="146824"/>
                  </a:cubicBezTo>
                  <a:cubicBezTo>
                    <a:pt x="10254" y="146697"/>
                    <a:pt x="10332" y="146571"/>
                    <a:pt x="10423" y="146450"/>
                  </a:cubicBezTo>
                  <a:cubicBezTo>
                    <a:pt x="10435" y="146432"/>
                    <a:pt x="10447" y="146414"/>
                    <a:pt x="10459" y="146402"/>
                  </a:cubicBezTo>
                  <a:cubicBezTo>
                    <a:pt x="10525" y="146305"/>
                    <a:pt x="10604" y="146215"/>
                    <a:pt x="10682" y="146124"/>
                  </a:cubicBezTo>
                  <a:cubicBezTo>
                    <a:pt x="10706" y="146070"/>
                    <a:pt x="10731" y="146021"/>
                    <a:pt x="10755" y="145967"/>
                  </a:cubicBezTo>
                  <a:cubicBezTo>
                    <a:pt x="10803" y="145852"/>
                    <a:pt x="10857" y="145732"/>
                    <a:pt x="10912" y="145611"/>
                  </a:cubicBezTo>
                  <a:cubicBezTo>
                    <a:pt x="10942" y="145533"/>
                    <a:pt x="10978" y="145454"/>
                    <a:pt x="11014" y="145376"/>
                  </a:cubicBezTo>
                  <a:cubicBezTo>
                    <a:pt x="11038" y="145315"/>
                    <a:pt x="11063" y="145255"/>
                    <a:pt x="11087" y="145195"/>
                  </a:cubicBezTo>
                  <a:cubicBezTo>
                    <a:pt x="11135" y="145086"/>
                    <a:pt x="11189" y="144971"/>
                    <a:pt x="11238" y="144851"/>
                  </a:cubicBezTo>
                  <a:cubicBezTo>
                    <a:pt x="11286" y="144742"/>
                    <a:pt x="11334" y="144627"/>
                    <a:pt x="11382" y="144507"/>
                  </a:cubicBezTo>
                  <a:cubicBezTo>
                    <a:pt x="11413" y="144446"/>
                    <a:pt x="11443" y="144374"/>
                    <a:pt x="11473" y="144308"/>
                  </a:cubicBezTo>
                  <a:cubicBezTo>
                    <a:pt x="11515" y="144199"/>
                    <a:pt x="11569" y="144084"/>
                    <a:pt x="11618" y="143964"/>
                  </a:cubicBezTo>
                  <a:cubicBezTo>
                    <a:pt x="11666" y="143855"/>
                    <a:pt x="11708" y="143746"/>
                    <a:pt x="11757" y="143632"/>
                  </a:cubicBezTo>
                  <a:cubicBezTo>
                    <a:pt x="11793" y="143553"/>
                    <a:pt x="11829" y="143469"/>
                    <a:pt x="11865" y="143384"/>
                  </a:cubicBezTo>
                  <a:cubicBezTo>
                    <a:pt x="11926" y="143245"/>
                    <a:pt x="11986" y="143095"/>
                    <a:pt x="12046" y="142950"/>
                  </a:cubicBezTo>
                  <a:cubicBezTo>
                    <a:pt x="12058" y="142920"/>
                    <a:pt x="12070" y="142889"/>
                    <a:pt x="12088" y="142853"/>
                  </a:cubicBezTo>
                  <a:cubicBezTo>
                    <a:pt x="11292" y="142376"/>
                    <a:pt x="11714" y="139908"/>
                    <a:pt x="12589" y="137886"/>
                  </a:cubicBezTo>
                  <a:cubicBezTo>
                    <a:pt x="12674" y="137693"/>
                    <a:pt x="12764" y="137506"/>
                    <a:pt x="12855" y="137319"/>
                  </a:cubicBezTo>
                  <a:cubicBezTo>
                    <a:pt x="12861" y="137307"/>
                    <a:pt x="12867" y="137295"/>
                    <a:pt x="12873" y="137283"/>
                  </a:cubicBezTo>
                  <a:cubicBezTo>
                    <a:pt x="12964" y="137102"/>
                    <a:pt x="13054" y="136933"/>
                    <a:pt x="13151" y="136770"/>
                  </a:cubicBezTo>
                  <a:cubicBezTo>
                    <a:pt x="13157" y="136758"/>
                    <a:pt x="13163" y="136746"/>
                    <a:pt x="13175" y="136728"/>
                  </a:cubicBezTo>
                  <a:cubicBezTo>
                    <a:pt x="13271" y="136565"/>
                    <a:pt x="13374" y="136408"/>
                    <a:pt x="13476" y="136263"/>
                  </a:cubicBezTo>
                  <a:cubicBezTo>
                    <a:pt x="13476" y="136257"/>
                    <a:pt x="13476" y="136257"/>
                    <a:pt x="13483" y="136251"/>
                  </a:cubicBezTo>
                  <a:cubicBezTo>
                    <a:pt x="13585" y="136106"/>
                    <a:pt x="13688" y="135973"/>
                    <a:pt x="13796" y="135847"/>
                  </a:cubicBezTo>
                  <a:cubicBezTo>
                    <a:pt x="13802" y="135847"/>
                    <a:pt x="13802" y="135841"/>
                    <a:pt x="13808" y="135835"/>
                  </a:cubicBezTo>
                  <a:cubicBezTo>
                    <a:pt x="13911" y="135720"/>
                    <a:pt x="14014" y="135617"/>
                    <a:pt x="14116" y="135527"/>
                  </a:cubicBezTo>
                  <a:cubicBezTo>
                    <a:pt x="14128" y="135515"/>
                    <a:pt x="14146" y="135503"/>
                    <a:pt x="14158" y="135491"/>
                  </a:cubicBezTo>
                  <a:cubicBezTo>
                    <a:pt x="14261" y="135406"/>
                    <a:pt x="14358" y="135340"/>
                    <a:pt x="14460" y="135285"/>
                  </a:cubicBezTo>
                  <a:cubicBezTo>
                    <a:pt x="14478" y="135273"/>
                    <a:pt x="14496" y="135267"/>
                    <a:pt x="14514" y="135255"/>
                  </a:cubicBezTo>
                  <a:cubicBezTo>
                    <a:pt x="14611" y="135207"/>
                    <a:pt x="14714" y="135171"/>
                    <a:pt x="14816" y="135153"/>
                  </a:cubicBezTo>
                  <a:cubicBezTo>
                    <a:pt x="14828" y="135147"/>
                    <a:pt x="14840" y="135147"/>
                    <a:pt x="14852" y="135147"/>
                  </a:cubicBezTo>
                  <a:cubicBezTo>
                    <a:pt x="14907" y="135141"/>
                    <a:pt x="14960" y="135136"/>
                    <a:pt x="15012" y="135136"/>
                  </a:cubicBezTo>
                  <a:cubicBezTo>
                    <a:pt x="15064" y="135136"/>
                    <a:pt x="15115" y="135141"/>
                    <a:pt x="15166" y="135153"/>
                  </a:cubicBezTo>
                  <a:cubicBezTo>
                    <a:pt x="15239" y="134959"/>
                    <a:pt x="15311" y="134766"/>
                    <a:pt x="15383" y="134573"/>
                  </a:cubicBezTo>
                  <a:cubicBezTo>
                    <a:pt x="15486" y="134314"/>
                    <a:pt x="15583" y="134048"/>
                    <a:pt x="15685" y="133783"/>
                  </a:cubicBezTo>
                  <a:cubicBezTo>
                    <a:pt x="15782" y="133511"/>
                    <a:pt x="15890" y="133240"/>
                    <a:pt x="15987" y="132962"/>
                  </a:cubicBezTo>
                  <a:cubicBezTo>
                    <a:pt x="16090" y="132690"/>
                    <a:pt x="16192" y="132419"/>
                    <a:pt x="16295" y="132141"/>
                  </a:cubicBezTo>
                  <a:cubicBezTo>
                    <a:pt x="16397" y="131858"/>
                    <a:pt x="16506" y="131568"/>
                    <a:pt x="16615" y="131272"/>
                  </a:cubicBezTo>
                  <a:cubicBezTo>
                    <a:pt x="16711" y="130995"/>
                    <a:pt x="16814" y="130723"/>
                    <a:pt x="16916" y="130439"/>
                  </a:cubicBezTo>
                  <a:cubicBezTo>
                    <a:pt x="17025" y="130132"/>
                    <a:pt x="17134" y="129818"/>
                    <a:pt x="17248" y="129510"/>
                  </a:cubicBezTo>
                  <a:cubicBezTo>
                    <a:pt x="17351" y="129226"/>
                    <a:pt x="17447" y="128949"/>
                    <a:pt x="17550" y="128659"/>
                  </a:cubicBezTo>
                  <a:cubicBezTo>
                    <a:pt x="17677" y="128309"/>
                    <a:pt x="17797" y="127947"/>
                    <a:pt x="17924" y="127591"/>
                  </a:cubicBezTo>
                  <a:cubicBezTo>
                    <a:pt x="18063" y="127199"/>
                    <a:pt x="18196" y="126800"/>
                    <a:pt x="18335" y="126402"/>
                  </a:cubicBezTo>
                  <a:cubicBezTo>
                    <a:pt x="18491" y="125943"/>
                    <a:pt x="18648" y="125479"/>
                    <a:pt x="18811" y="125008"/>
                  </a:cubicBezTo>
                  <a:cubicBezTo>
                    <a:pt x="18908" y="124724"/>
                    <a:pt x="18998" y="124435"/>
                    <a:pt x="19095" y="124145"/>
                  </a:cubicBezTo>
                  <a:cubicBezTo>
                    <a:pt x="19125" y="124060"/>
                    <a:pt x="19155" y="123976"/>
                    <a:pt x="19179" y="123891"/>
                  </a:cubicBezTo>
                  <a:cubicBezTo>
                    <a:pt x="18745" y="123698"/>
                    <a:pt x="18335" y="123499"/>
                    <a:pt x="17991" y="123294"/>
                  </a:cubicBezTo>
                  <a:cubicBezTo>
                    <a:pt x="17502" y="123004"/>
                    <a:pt x="17586" y="121785"/>
                    <a:pt x="17966" y="120506"/>
                  </a:cubicBezTo>
                  <a:cubicBezTo>
                    <a:pt x="17991" y="120409"/>
                    <a:pt x="18021" y="120319"/>
                    <a:pt x="18051" y="120228"/>
                  </a:cubicBezTo>
                  <a:cubicBezTo>
                    <a:pt x="18069" y="120168"/>
                    <a:pt x="18093" y="120108"/>
                    <a:pt x="18111" y="120047"/>
                  </a:cubicBezTo>
                  <a:cubicBezTo>
                    <a:pt x="18160" y="119914"/>
                    <a:pt x="18208" y="119782"/>
                    <a:pt x="18262" y="119643"/>
                  </a:cubicBezTo>
                  <a:cubicBezTo>
                    <a:pt x="18286" y="119570"/>
                    <a:pt x="18316" y="119504"/>
                    <a:pt x="18347" y="119432"/>
                  </a:cubicBezTo>
                  <a:cubicBezTo>
                    <a:pt x="18383" y="119335"/>
                    <a:pt x="18425" y="119245"/>
                    <a:pt x="18467" y="119154"/>
                  </a:cubicBezTo>
                  <a:cubicBezTo>
                    <a:pt x="18516" y="119051"/>
                    <a:pt x="18564" y="118949"/>
                    <a:pt x="18612" y="118846"/>
                  </a:cubicBezTo>
                  <a:cubicBezTo>
                    <a:pt x="18642" y="118786"/>
                    <a:pt x="18672" y="118732"/>
                    <a:pt x="18703" y="118671"/>
                  </a:cubicBezTo>
                  <a:cubicBezTo>
                    <a:pt x="18769" y="118551"/>
                    <a:pt x="18835" y="118430"/>
                    <a:pt x="18908" y="118315"/>
                  </a:cubicBezTo>
                  <a:cubicBezTo>
                    <a:pt x="18932" y="118279"/>
                    <a:pt x="18956" y="118243"/>
                    <a:pt x="18980" y="118201"/>
                  </a:cubicBezTo>
                  <a:cubicBezTo>
                    <a:pt x="19059" y="118086"/>
                    <a:pt x="19137" y="117971"/>
                    <a:pt x="19216" y="117869"/>
                  </a:cubicBezTo>
                  <a:cubicBezTo>
                    <a:pt x="19228" y="117851"/>
                    <a:pt x="19240" y="117838"/>
                    <a:pt x="19252" y="117820"/>
                  </a:cubicBezTo>
                  <a:cubicBezTo>
                    <a:pt x="19330" y="117724"/>
                    <a:pt x="19415" y="117633"/>
                    <a:pt x="19493" y="117549"/>
                  </a:cubicBezTo>
                  <a:cubicBezTo>
                    <a:pt x="19511" y="117531"/>
                    <a:pt x="19523" y="117519"/>
                    <a:pt x="19541" y="117500"/>
                  </a:cubicBezTo>
                  <a:cubicBezTo>
                    <a:pt x="19626" y="117416"/>
                    <a:pt x="19716" y="117350"/>
                    <a:pt x="19807" y="117295"/>
                  </a:cubicBezTo>
                  <a:cubicBezTo>
                    <a:pt x="19825" y="117283"/>
                    <a:pt x="19843" y="117271"/>
                    <a:pt x="19861" y="117259"/>
                  </a:cubicBezTo>
                  <a:cubicBezTo>
                    <a:pt x="19946" y="117211"/>
                    <a:pt x="20036" y="117169"/>
                    <a:pt x="20127" y="117150"/>
                  </a:cubicBezTo>
                  <a:cubicBezTo>
                    <a:pt x="20139" y="117144"/>
                    <a:pt x="20151" y="117144"/>
                    <a:pt x="20169" y="117144"/>
                  </a:cubicBezTo>
                  <a:cubicBezTo>
                    <a:pt x="20218" y="117135"/>
                    <a:pt x="20268" y="117129"/>
                    <a:pt x="20318" y="117129"/>
                  </a:cubicBezTo>
                  <a:cubicBezTo>
                    <a:pt x="20361" y="117129"/>
                    <a:pt x="20405" y="117133"/>
                    <a:pt x="20447" y="117144"/>
                  </a:cubicBezTo>
                  <a:cubicBezTo>
                    <a:pt x="20700" y="117217"/>
                    <a:pt x="20966" y="117295"/>
                    <a:pt x="21243" y="117374"/>
                  </a:cubicBezTo>
                  <a:cubicBezTo>
                    <a:pt x="21249" y="117350"/>
                    <a:pt x="21255" y="117325"/>
                    <a:pt x="21261" y="117301"/>
                  </a:cubicBezTo>
                  <a:cubicBezTo>
                    <a:pt x="21286" y="117229"/>
                    <a:pt x="21304" y="117157"/>
                    <a:pt x="21328" y="117084"/>
                  </a:cubicBezTo>
                  <a:cubicBezTo>
                    <a:pt x="21545" y="116360"/>
                    <a:pt x="21762" y="115624"/>
                    <a:pt x="21974" y="114887"/>
                  </a:cubicBezTo>
                  <a:cubicBezTo>
                    <a:pt x="21980" y="114869"/>
                    <a:pt x="21986" y="114851"/>
                    <a:pt x="21992" y="114833"/>
                  </a:cubicBezTo>
                  <a:cubicBezTo>
                    <a:pt x="22022" y="114730"/>
                    <a:pt x="22052" y="114622"/>
                    <a:pt x="22082" y="114519"/>
                  </a:cubicBezTo>
                  <a:cubicBezTo>
                    <a:pt x="22269" y="113849"/>
                    <a:pt x="22456" y="113180"/>
                    <a:pt x="22643" y="112510"/>
                  </a:cubicBezTo>
                  <a:cubicBezTo>
                    <a:pt x="22674" y="112419"/>
                    <a:pt x="22698" y="112329"/>
                    <a:pt x="22722" y="112238"/>
                  </a:cubicBezTo>
                  <a:cubicBezTo>
                    <a:pt x="23066" y="110983"/>
                    <a:pt x="23404" y="109709"/>
                    <a:pt x="23730" y="108424"/>
                  </a:cubicBezTo>
                  <a:cubicBezTo>
                    <a:pt x="23754" y="108333"/>
                    <a:pt x="23778" y="108237"/>
                    <a:pt x="23802" y="108140"/>
                  </a:cubicBezTo>
                  <a:cubicBezTo>
                    <a:pt x="23881" y="107833"/>
                    <a:pt x="23959" y="107519"/>
                    <a:pt x="24037" y="107205"/>
                  </a:cubicBezTo>
                  <a:cubicBezTo>
                    <a:pt x="24122" y="106867"/>
                    <a:pt x="24200" y="106529"/>
                    <a:pt x="24285" y="106185"/>
                  </a:cubicBezTo>
                  <a:cubicBezTo>
                    <a:pt x="24617" y="104833"/>
                    <a:pt x="24931" y="103469"/>
                    <a:pt x="25232" y="102093"/>
                  </a:cubicBezTo>
                  <a:cubicBezTo>
                    <a:pt x="25244" y="102021"/>
                    <a:pt x="25263" y="101949"/>
                    <a:pt x="25275" y="101876"/>
                  </a:cubicBezTo>
                  <a:cubicBezTo>
                    <a:pt x="25570" y="100524"/>
                    <a:pt x="25848" y="99160"/>
                    <a:pt x="26107" y="97797"/>
                  </a:cubicBezTo>
                  <a:cubicBezTo>
                    <a:pt x="30990" y="72136"/>
                    <a:pt x="15812" y="58509"/>
                    <a:pt x="14285" y="32270"/>
                  </a:cubicBezTo>
                  <a:cubicBezTo>
                    <a:pt x="14285" y="32270"/>
                    <a:pt x="13700" y="31032"/>
                    <a:pt x="12861" y="29041"/>
                  </a:cubicBezTo>
                  <a:cubicBezTo>
                    <a:pt x="12692" y="28643"/>
                    <a:pt x="12517" y="28214"/>
                    <a:pt x="12330" y="27761"/>
                  </a:cubicBezTo>
                  <a:cubicBezTo>
                    <a:pt x="12233" y="27532"/>
                    <a:pt x="12143" y="27297"/>
                    <a:pt x="12046" y="27061"/>
                  </a:cubicBezTo>
                  <a:cubicBezTo>
                    <a:pt x="11853" y="26579"/>
                    <a:pt x="11654" y="26072"/>
                    <a:pt x="11449" y="25547"/>
                  </a:cubicBezTo>
                  <a:cubicBezTo>
                    <a:pt x="11352" y="25287"/>
                    <a:pt x="11250" y="25016"/>
                    <a:pt x="11147" y="24744"/>
                  </a:cubicBezTo>
                  <a:cubicBezTo>
                    <a:pt x="10942" y="24201"/>
                    <a:pt x="10731" y="23640"/>
                    <a:pt x="10525" y="23060"/>
                  </a:cubicBezTo>
                  <a:cubicBezTo>
                    <a:pt x="10387" y="22674"/>
                    <a:pt x="10248" y="22276"/>
                    <a:pt x="10115" y="21883"/>
                  </a:cubicBezTo>
                  <a:cubicBezTo>
                    <a:pt x="9940" y="21383"/>
                    <a:pt x="9771" y="20882"/>
                    <a:pt x="9602" y="20369"/>
                  </a:cubicBezTo>
                  <a:cubicBezTo>
                    <a:pt x="8685" y="17544"/>
                    <a:pt x="7864" y="14539"/>
                    <a:pt x="7387" y="11703"/>
                  </a:cubicBezTo>
                  <a:cubicBezTo>
                    <a:pt x="4581" y="8679"/>
                    <a:pt x="2342" y="5233"/>
                    <a:pt x="731" y="1437"/>
                  </a:cubicBezTo>
                  <a:cubicBezTo>
                    <a:pt x="532" y="960"/>
                    <a:pt x="351" y="484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976500" y="344475"/>
              <a:ext cx="698700" cy="1238550"/>
            </a:xfrm>
            <a:custGeom>
              <a:avLst/>
              <a:gdLst/>
              <a:ahLst/>
              <a:cxnLst/>
              <a:rect l="l" t="t" r="r" b="b"/>
              <a:pathLst>
                <a:path w="27948" h="49542" extrusionOk="0">
                  <a:moveTo>
                    <a:pt x="27627" y="0"/>
                  </a:moveTo>
                  <a:cubicBezTo>
                    <a:pt x="27625" y="0"/>
                    <a:pt x="27624" y="0"/>
                    <a:pt x="27621" y="1"/>
                  </a:cubicBezTo>
                  <a:cubicBezTo>
                    <a:pt x="27440" y="25"/>
                    <a:pt x="27259" y="49"/>
                    <a:pt x="27078" y="73"/>
                  </a:cubicBezTo>
                  <a:cubicBezTo>
                    <a:pt x="26692" y="127"/>
                    <a:pt x="26306" y="188"/>
                    <a:pt x="25926" y="254"/>
                  </a:cubicBezTo>
                  <a:cubicBezTo>
                    <a:pt x="25751" y="284"/>
                    <a:pt x="25582" y="314"/>
                    <a:pt x="25413" y="351"/>
                  </a:cubicBezTo>
                  <a:cubicBezTo>
                    <a:pt x="25008" y="429"/>
                    <a:pt x="24610" y="514"/>
                    <a:pt x="24212" y="610"/>
                  </a:cubicBezTo>
                  <a:cubicBezTo>
                    <a:pt x="24115" y="634"/>
                    <a:pt x="24019" y="652"/>
                    <a:pt x="23922" y="677"/>
                  </a:cubicBezTo>
                  <a:cubicBezTo>
                    <a:pt x="23922" y="677"/>
                    <a:pt x="23916" y="683"/>
                    <a:pt x="23910" y="683"/>
                  </a:cubicBezTo>
                  <a:cubicBezTo>
                    <a:pt x="23264" y="845"/>
                    <a:pt x="22625" y="1014"/>
                    <a:pt x="21991" y="1220"/>
                  </a:cubicBezTo>
                  <a:cubicBezTo>
                    <a:pt x="21810" y="1280"/>
                    <a:pt x="21629" y="1346"/>
                    <a:pt x="21448" y="1407"/>
                  </a:cubicBezTo>
                  <a:cubicBezTo>
                    <a:pt x="21158" y="1509"/>
                    <a:pt x="20862" y="1606"/>
                    <a:pt x="20573" y="1715"/>
                  </a:cubicBezTo>
                  <a:cubicBezTo>
                    <a:pt x="20102" y="1890"/>
                    <a:pt x="19631" y="2083"/>
                    <a:pt x="19173" y="2282"/>
                  </a:cubicBezTo>
                  <a:cubicBezTo>
                    <a:pt x="17362" y="3066"/>
                    <a:pt x="15654" y="4014"/>
                    <a:pt x="14049" y="5118"/>
                  </a:cubicBezTo>
                  <a:cubicBezTo>
                    <a:pt x="13247" y="5673"/>
                    <a:pt x="12468" y="6265"/>
                    <a:pt x="11720" y="6892"/>
                  </a:cubicBezTo>
                  <a:cubicBezTo>
                    <a:pt x="11339" y="7212"/>
                    <a:pt x="10977" y="7532"/>
                    <a:pt x="10615" y="7870"/>
                  </a:cubicBezTo>
                  <a:cubicBezTo>
                    <a:pt x="10253" y="8202"/>
                    <a:pt x="9897" y="8546"/>
                    <a:pt x="9553" y="8902"/>
                  </a:cubicBezTo>
                  <a:cubicBezTo>
                    <a:pt x="9209" y="9252"/>
                    <a:pt x="8871" y="9614"/>
                    <a:pt x="8539" y="9982"/>
                  </a:cubicBezTo>
                  <a:cubicBezTo>
                    <a:pt x="8213" y="10344"/>
                    <a:pt x="7894" y="10719"/>
                    <a:pt x="7592" y="11105"/>
                  </a:cubicBezTo>
                  <a:cubicBezTo>
                    <a:pt x="6970" y="11865"/>
                    <a:pt x="6397" y="12650"/>
                    <a:pt x="5860" y="13464"/>
                  </a:cubicBezTo>
                  <a:cubicBezTo>
                    <a:pt x="5323" y="14279"/>
                    <a:pt x="4822" y="15118"/>
                    <a:pt x="4363" y="15981"/>
                  </a:cubicBezTo>
                  <a:cubicBezTo>
                    <a:pt x="3911" y="16844"/>
                    <a:pt x="3494" y="17731"/>
                    <a:pt x="3114" y="18642"/>
                  </a:cubicBezTo>
                  <a:cubicBezTo>
                    <a:pt x="2927" y="19107"/>
                    <a:pt x="2746" y="19578"/>
                    <a:pt x="2577" y="20055"/>
                  </a:cubicBezTo>
                  <a:cubicBezTo>
                    <a:pt x="2504" y="20254"/>
                    <a:pt x="2444" y="20453"/>
                    <a:pt x="2378" y="20658"/>
                  </a:cubicBezTo>
                  <a:cubicBezTo>
                    <a:pt x="2287" y="20930"/>
                    <a:pt x="2191" y="21207"/>
                    <a:pt x="2106" y="21485"/>
                  </a:cubicBezTo>
                  <a:cubicBezTo>
                    <a:pt x="2028" y="21756"/>
                    <a:pt x="1961" y="22028"/>
                    <a:pt x="1883" y="22306"/>
                  </a:cubicBezTo>
                  <a:cubicBezTo>
                    <a:pt x="1829" y="22511"/>
                    <a:pt x="1768" y="22722"/>
                    <a:pt x="1714" y="22933"/>
                  </a:cubicBezTo>
                  <a:cubicBezTo>
                    <a:pt x="1642" y="23241"/>
                    <a:pt x="1575" y="23549"/>
                    <a:pt x="1509" y="23863"/>
                  </a:cubicBezTo>
                  <a:cubicBezTo>
                    <a:pt x="1473" y="24038"/>
                    <a:pt x="1430" y="24219"/>
                    <a:pt x="1394" y="24394"/>
                  </a:cubicBezTo>
                  <a:cubicBezTo>
                    <a:pt x="1328" y="24732"/>
                    <a:pt x="1279" y="25070"/>
                    <a:pt x="1225" y="25408"/>
                  </a:cubicBezTo>
                  <a:cubicBezTo>
                    <a:pt x="1201" y="25558"/>
                    <a:pt x="1171" y="25715"/>
                    <a:pt x="1147" y="25878"/>
                  </a:cubicBezTo>
                  <a:cubicBezTo>
                    <a:pt x="1098" y="26228"/>
                    <a:pt x="1062" y="26584"/>
                    <a:pt x="1020" y="26934"/>
                  </a:cubicBezTo>
                  <a:cubicBezTo>
                    <a:pt x="1008" y="27079"/>
                    <a:pt x="984" y="27224"/>
                    <a:pt x="972" y="27369"/>
                  </a:cubicBezTo>
                  <a:cubicBezTo>
                    <a:pt x="941" y="27731"/>
                    <a:pt x="917" y="28087"/>
                    <a:pt x="899" y="28443"/>
                  </a:cubicBezTo>
                  <a:cubicBezTo>
                    <a:pt x="887" y="28594"/>
                    <a:pt x="875" y="28733"/>
                    <a:pt x="869" y="28884"/>
                  </a:cubicBezTo>
                  <a:cubicBezTo>
                    <a:pt x="857" y="29234"/>
                    <a:pt x="851" y="29590"/>
                    <a:pt x="851" y="29952"/>
                  </a:cubicBezTo>
                  <a:cubicBezTo>
                    <a:pt x="851" y="30091"/>
                    <a:pt x="839" y="30229"/>
                    <a:pt x="845" y="30368"/>
                  </a:cubicBezTo>
                  <a:cubicBezTo>
                    <a:pt x="845" y="30417"/>
                    <a:pt x="839" y="30465"/>
                    <a:pt x="839" y="30507"/>
                  </a:cubicBezTo>
                  <a:cubicBezTo>
                    <a:pt x="851" y="31328"/>
                    <a:pt x="899" y="32136"/>
                    <a:pt x="966" y="32939"/>
                  </a:cubicBezTo>
                  <a:cubicBezTo>
                    <a:pt x="966" y="32939"/>
                    <a:pt x="972" y="32945"/>
                    <a:pt x="972" y="32945"/>
                  </a:cubicBezTo>
                  <a:cubicBezTo>
                    <a:pt x="954" y="32999"/>
                    <a:pt x="302" y="35407"/>
                    <a:pt x="0" y="39155"/>
                  </a:cubicBezTo>
                  <a:cubicBezTo>
                    <a:pt x="163" y="39578"/>
                    <a:pt x="326" y="40000"/>
                    <a:pt x="501" y="40422"/>
                  </a:cubicBezTo>
                  <a:cubicBezTo>
                    <a:pt x="1931" y="43796"/>
                    <a:pt x="3917" y="46856"/>
                    <a:pt x="6409" y="49541"/>
                  </a:cubicBezTo>
                  <a:cubicBezTo>
                    <a:pt x="6325" y="49034"/>
                    <a:pt x="6246" y="48539"/>
                    <a:pt x="6186" y="48051"/>
                  </a:cubicBezTo>
                  <a:cubicBezTo>
                    <a:pt x="6137" y="47658"/>
                    <a:pt x="6101" y="47266"/>
                    <a:pt x="6065" y="46886"/>
                  </a:cubicBezTo>
                  <a:cubicBezTo>
                    <a:pt x="6059" y="46807"/>
                    <a:pt x="6053" y="46735"/>
                    <a:pt x="6047" y="46662"/>
                  </a:cubicBezTo>
                  <a:cubicBezTo>
                    <a:pt x="6011" y="46294"/>
                    <a:pt x="5987" y="45926"/>
                    <a:pt x="5962" y="45564"/>
                  </a:cubicBezTo>
                  <a:cubicBezTo>
                    <a:pt x="5956" y="45498"/>
                    <a:pt x="5956" y="45437"/>
                    <a:pt x="5950" y="45371"/>
                  </a:cubicBezTo>
                  <a:cubicBezTo>
                    <a:pt x="5932" y="45021"/>
                    <a:pt x="5914" y="44671"/>
                    <a:pt x="5902" y="44327"/>
                  </a:cubicBezTo>
                  <a:cubicBezTo>
                    <a:pt x="5902" y="44303"/>
                    <a:pt x="5902" y="44279"/>
                    <a:pt x="5896" y="44255"/>
                  </a:cubicBezTo>
                  <a:cubicBezTo>
                    <a:pt x="5884" y="43892"/>
                    <a:pt x="5878" y="43542"/>
                    <a:pt x="5878" y="43192"/>
                  </a:cubicBezTo>
                  <a:cubicBezTo>
                    <a:pt x="5878" y="43126"/>
                    <a:pt x="5878" y="43066"/>
                    <a:pt x="5878" y="42999"/>
                  </a:cubicBezTo>
                  <a:cubicBezTo>
                    <a:pt x="5872" y="42655"/>
                    <a:pt x="5878" y="42317"/>
                    <a:pt x="5878" y="41985"/>
                  </a:cubicBezTo>
                  <a:cubicBezTo>
                    <a:pt x="5878" y="41949"/>
                    <a:pt x="5884" y="41919"/>
                    <a:pt x="5884" y="41883"/>
                  </a:cubicBezTo>
                  <a:cubicBezTo>
                    <a:pt x="5890" y="41551"/>
                    <a:pt x="5902" y="41231"/>
                    <a:pt x="5914" y="40917"/>
                  </a:cubicBezTo>
                  <a:cubicBezTo>
                    <a:pt x="5914" y="40893"/>
                    <a:pt x="5914" y="40869"/>
                    <a:pt x="5914" y="40845"/>
                  </a:cubicBezTo>
                  <a:cubicBezTo>
                    <a:pt x="5926" y="40519"/>
                    <a:pt x="5944" y="40205"/>
                    <a:pt x="5968" y="39891"/>
                  </a:cubicBezTo>
                  <a:cubicBezTo>
                    <a:pt x="5968" y="39849"/>
                    <a:pt x="5968" y="39807"/>
                    <a:pt x="5975" y="39759"/>
                  </a:cubicBezTo>
                  <a:cubicBezTo>
                    <a:pt x="6246" y="35637"/>
                    <a:pt x="6976" y="32945"/>
                    <a:pt x="6988" y="32891"/>
                  </a:cubicBezTo>
                  <a:cubicBezTo>
                    <a:pt x="6988" y="32885"/>
                    <a:pt x="6988" y="32885"/>
                    <a:pt x="6988" y="32885"/>
                  </a:cubicBezTo>
                  <a:cubicBezTo>
                    <a:pt x="6916" y="32076"/>
                    <a:pt x="6874" y="31267"/>
                    <a:pt x="6862" y="30453"/>
                  </a:cubicBezTo>
                  <a:cubicBezTo>
                    <a:pt x="6862" y="30404"/>
                    <a:pt x="6862" y="30362"/>
                    <a:pt x="6862" y="30314"/>
                  </a:cubicBezTo>
                  <a:cubicBezTo>
                    <a:pt x="6862" y="30314"/>
                    <a:pt x="6862" y="30308"/>
                    <a:pt x="6862" y="30308"/>
                  </a:cubicBezTo>
                  <a:cubicBezTo>
                    <a:pt x="6862" y="30169"/>
                    <a:pt x="6868" y="30030"/>
                    <a:pt x="6874" y="29891"/>
                  </a:cubicBezTo>
                  <a:cubicBezTo>
                    <a:pt x="6874" y="29535"/>
                    <a:pt x="6880" y="29179"/>
                    <a:pt x="6892" y="28823"/>
                  </a:cubicBezTo>
                  <a:cubicBezTo>
                    <a:pt x="6898" y="28678"/>
                    <a:pt x="6910" y="28534"/>
                    <a:pt x="6922" y="28389"/>
                  </a:cubicBezTo>
                  <a:cubicBezTo>
                    <a:pt x="6940" y="28033"/>
                    <a:pt x="6958" y="27671"/>
                    <a:pt x="6994" y="27315"/>
                  </a:cubicBezTo>
                  <a:cubicBezTo>
                    <a:pt x="7006" y="27170"/>
                    <a:pt x="7025" y="27025"/>
                    <a:pt x="7043" y="26880"/>
                  </a:cubicBezTo>
                  <a:cubicBezTo>
                    <a:pt x="7079" y="26524"/>
                    <a:pt x="7115" y="26168"/>
                    <a:pt x="7169" y="25818"/>
                  </a:cubicBezTo>
                  <a:cubicBezTo>
                    <a:pt x="7188" y="25661"/>
                    <a:pt x="7224" y="25504"/>
                    <a:pt x="7248" y="25347"/>
                  </a:cubicBezTo>
                  <a:cubicBezTo>
                    <a:pt x="7296" y="25009"/>
                    <a:pt x="7350" y="24671"/>
                    <a:pt x="7417" y="24339"/>
                  </a:cubicBezTo>
                  <a:cubicBezTo>
                    <a:pt x="7447" y="24158"/>
                    <a:pt x="7495" y="23983"/>
                    <a:pt x="7532" y="23808"/>
                  </a:cubicBezTo>
                  <a:cubicBezTo>
                    <a:pt x="7598" y="23494"/>
                    <a:pt x="7658" y="23181"/>
                    <a:pt x="7737" y="22873"/>
                  </a:cubicBezTo>
                  <a:cubicBezTo>
                    <a:pt x="7785" y="22662"/>
                    <a:pt x="7851" y="22456"/>
                    <a:pt x="7906" y="22245"/>
                  </a:cubicBezTo>
                  <a:cubicBezTo>
                    <a:pt x="7978" y="21974"/>
                    <a:pt x="8051" y="21696"/>
                    <a:pt x="8129" y="21425"/>
                  </a:cubicBezTo>
                  <a:cubicBezTo>
                    <a:pt x="8213" y="21153"/>
                    <a:pt x="8310" y="20875"/>
                    <a:pt x="8401" y="20604"/>
                  </a:cubicBezTo>
                  <a:cubicBezTo>
                    <a:pt x="8467" y="20399"/>
                    <a:pt x="8527" y="20199"/>
                    <a:pt x="8600" y="19994"/>
                  </a:cubicBezTo>
                  <a:cubicBezTo>
                    <a:pt x="8763" y="19524"/>
                    <a:pt x="8944" y="19053"/>
                    <a:pt x="9137" y="18582"/>
                  </a:cubicBezTo>
                  <a:cubicBezTo>
                    <a:pt x="9511" y="17677"/>
                    <a:pt x="9927" y="16790"/>
                    <a:pt x="10386" y="15927"/>
                  </a:cubicBezTo>
                  <a:cubicBezTo>
                    <a:pt x="10845" y="15064"/>
                    <a:pt x="11339" y="14225"/>
                    <a:pt x="11877" y="13410"/>
                  </a:cubicBezTo>
                  <a:cubicBezTo>
                    <a:pt x="12414" y="12595"/>
                    <a:pt x="12993" y="11805"/>
                    <a:pt x="13609" y="11044"/>
                  </a:cubicBezTo>
                  <a:cubicBezTo>
                    <a:pt x="13916" y="10664"/>
                    <a:pt x="14236" y="10290"/>
                    <a:pt x="14562" y="9922"/>
                  </a:cubicBezTo>
                  <a:cubicBezTo>
                    <a:pt x="14888" y="9560"/>
                    <a:pt x="15226" y="9198"/>
                    <a:pt x="15576" y="8842"/>
                  </a:cubicBezTo>
                  <a:cubicBezTo>
                    <a:pt x="15920" y="8492"/>
                    <a:pt x="16276" y="8148"/>
                    <a:pt x="16638" y="7810"/>
                  </a:cubicBezTo>
                  <a:cubicBezTo>
                    <a:pt x="16994" y="7478"/>
                    <a:pt x="17362" y="7152"/>
                    <a:pt x="17736" y="6838"/>
                  </a:cubicBezTo>
                  <a:cubicBezTo>
                    <a:pt x="18491" y="6211"/>
                    <a:pt x="19263" y="5619"/>
                    <a:pt x="20066" y="5064"/>
                  </a:cubicBezTo>
                  <a:cubicBezTo>
                    <a:pt x="21669" y="3965"/>
                    <a:pt x="27947" y="0"/>
                    <a:pt x="27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2"/>
          <p:cNvSpPr txBox="1">
            <a:spLocks noGrp="1"/>
          </p:cNvSpPr>
          <p:nvPr>
            <p:ph type="ctrTitle"/>
          </p:nvPr>
        </p:nvSpPr>
        <p:spPr>
          <a:xfrm>
            <a:off x="1973400" y="980756"/>
            <a:ext cx="5197200" cy="22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Font typeface="Candal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Candal"/>
              <a:buNone/>
              <a:defRPr sz="5200">
                <a:latin typeface="Candal"/>
                <a:ea typeface="Candal"/>
                <a:cs typeface="Candal"/>
                <a:sym typeface="Cand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Candal"/>
              <a:buNone/>
              <a:defRPr sz="5200">
                <a:latin typeface="Candal"/>
                <a:ea typeface="Candal"/>
                <a:cs typeface="Candal"/>
                <a:sym typeface="Cand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Candal"/>
              <a:buNone/>
              <a:defRPr sz="5200">
                <a:latin typeface="Candal"/>
                <a:ea typeface="Candal"/>
                <a:cs typeface="Candal"/>
                <a:sym typeface="Cand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Candal"/>
              <a:buNone/>
              <a:defRPr sz="5200">
                <a:latin typeface="Candal"/>
                <a:ea typeface="Candal"/>
                <a:cs typeface="Candal"/>
                <a:sym typeface="Cand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Candal"/>
              <a:buNone/>
              <a:defRPr sz="5200">
                <a:latin typeface="Candal"/>
                <a:ea typeface="Candal"/>
                <a:cs typeface="Candal"/>
                <a:sym typeface="Cand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Candal"/>
              <a:buNone/>
              <a:defRPr sz="5200">
                <a:latin typeface="Candal"/>
                <a:ea typeface="Candal"/>
                <a:cs typeface="Candal"/>
                <a:sym typeface="Cand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Candal"/>
              <a:buNone/>
              <a:defRPr sz="5200">
                <a:latin typeface="Candal"/>
                <a:ea typeface="Candal"/>
                <a:cs typeface="Candal"/>
                <a:sym typeface="Cand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Candal"/>
              <a:buNone/>
              <a:defRPr sz="5200"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endParaRPr/>
          </a:p>
        </p:txBody>
      </p:sp>
      <p:sp>
        <p:nvSpPr>
          <p:cNvPr id="71" name="Google Shape;71;p2"/>
          <p:cNvSpPr txBox="1">
            <a:spLocks noGrp="1"/>
          </p:cNvSpPr>
          <p:nvPr>
            <p:ph type="subTitle" idx="1"/>
          </p:nvPr>
        </p:nvSpPr>
        <p:spPr>
          <a:xfrm>
            <a:off x="2392500" y="3824881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2"/>
          <p:cNvSpPr txBox="1">
            <a:spLocks noGrp="1"/>
          </p:cNvSpPr>
          <p:nvPr>
            <p:ph type="subTitle" idx="2"/>
          </p:nvPr>
        </p:nvSpPr>
        <p:spPr>
          <a:xfrm>
            <a:off x="3957750" y="3279509"/>
            <a:ext cx="1228500" cy="40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6"/>
          <p:cNvSpPr/>
          <p:nvPr/>
        </p:nvSpPr>
        <p:spPr>
          <a:xfrm>
            <a:off x="7987" y="0"/>
            <a:ext cx="9118778" cy="5143551"/>
          </a:xfrm>
          <a:custGeom>
            <a:avLst/>
            <a:gdLst/>
            <a:ahLst/>
            <a:cxnLst/>
            <a:rect l="l" t="t" r="r" b="b"/>
            <a:pathLst>
              <a:path w="285676" h="190449" extrusionOk="0">
                <a:moveTo>
                  <a:pt x="278293" y="0"/>
                </a:moveTo>
                <a:cubicBezTo>
                  <a:pt x="253581" y="36010"/>
                  <a:pt x="212115" y="75463"/>
                  <a:pt x="144939" y="89945"/>
                </a:cubicBezTo>
                <a:cubicBezTo>
                  <a:pt x="128678" y="93430"/>
                  <a:pt x="113187" y="94963"/>
                  <a:pt x="98518" y="94963"/>
                </a:cubicBezTo>
                <a:cubicBezTo>
                  <a:pt x="60794" y="94963"/>
                  <a:pt x="28502" y="84825"/>
                  <a:pt x="2495" y="71685"/>
                </a:cubicBezTo>
                <a:cubicBezTo>
                  <a:pt x="1657" y="71262"/>
                  <a:pt x="823" y="70835"/>
                  <a:pt x="0" y="70405"/>
                </a:cubicBezTo>
                <a:lnTo>
                  <a:pt x="0" y="190449"/>
                </a:lnTo>
                <a:lnTo>
                  <a:pt x="285676" y="190449"/>
                </a:lnTo>
                <a:lnTo>
                  <a:pt x="285676" y="0"/>
                </a:lnTo>
                <a:close/>
              </a:path>
            </a:pathLst>
          </a:custGeom>
          <a:solidFill>
            <a:srgbClr val="250E18">
              <a:alpha val="297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6"/>
          <p:cNvSpPr/>
          <p:nvPr/>
        </p:nvSpPr>
        <p:spPr>
          <a:xfrm>
            <a:off x="2157519" y="9"/>
            <a:ext cx="4002173" cy="1806726"/>
          </a:xfrm>
          <a:custGeom>
            <a:avLst/>
            <a:gdLst/>
            <a:ahLst/>
            <a:cxnLst/>
            <a:rect l="l" t="t" r="r" b="b"/>
            <a:pathLst>
              <a:path w="174997" h="79000" extrusionOk="0">
                <a:moveTo>
                  <a:pt x="90613" y="13234"/>
                </a:moveTo>
                <a:cubicBezTo>
                  <a:pt x="89572" y="13234"/>
                  <a:pt x="88531" y="13236"/>
                  <a:pt x="87490" y="13244"/>
                </a:cubicBezTo>
                <a:lnTo>
                  <a:pt x="78115" y="13305"/>
                </a:lnTo>
                <a:cubicBezTo>
                  <a:pt x="74980" y="13342"/>
                  <a:pt x="71845" y="13393"/>
                  <a:pt x="68646" y="13525"/>
                </a:cubicBezTo>
                <a:cubicBezTo>
                  <a:pt x="71686" y="14576"/>
                  <a:pt x="74834" y="15155"/>
                  <a:pt x="77990" y="15563"/>
                </a:cubicBezTo>
                <a:cubicBezTo>
                  <a:pt x="81029" y="15938"/>
                  <a:pt x="84088" y="16133"/>
                  <a:pt x="87153" y="16133"/>
                </a:cubicBezTo>
                <a:cubicBezTo>
                  <a:pt x="87269" y="16133"/>
                  <a:pt x="87384" y="16133"/>
                  <a:pt x="87500" y="16132"/>
                </a:cubicBezTo>
                <a:cubicBezTo>
                  <a:pt x="90677" y="16112"/>
                  <a:pt x="93858" y="15937"/>
                  <a:pt x="97011" y="15511"/>
                </a:cubicBezTo>
                <a:cubicBezTo>
                  <a:pt x="100162" y="15106"/>
                  <a:pt x="103293" y="14478"/>
                  <a:pt x="106350" y="13525"/>
                </a:cubicBezTo>
                <a:lnTo>
                  <a:pt x="106350" y="13525"/>
                </a:lnTo>
                <a:cubicBezTo>
                  <a:pt x="106350" y="13525"/>
                  <a:pt x="106350" y="13525"/>
                  <a:pt x="106350" y="13525"/>
                </a:cubicBezTo>
                <a:cubicBezTo>
                  <a:pt x="103148" y="13286"/>
                  <a:pt x="100009" y="13293"/>
                  <a:pt x="96871" y="13244"/>
                </a:cubicBezTo>
                <a:cubicBezTo>
                  <a:pt x="94781" y="13244"/>
                  <a:pt x="92696" y="13234"/>
                  <a:pt x="90613" y="13234"/>
                </a:cubicBezTo>
                <a:close/>
                <a:moveTo>
                  <a:pt x="9766" y="0"/>
                </a:moveTo>
                <a:cubicBezTo>
                  <a:pt x="9717" y="9149"/>
                  <a:pt x="10967" y="16559"/>
                  <a:pt x="11617" y="19788"/>
                </a:cubicBezTo>
                <a:lnTo>
                  <a:pt x="10291" y="20606"/>
                </a:lnTo>
                <a:cubicBezTo>
                  <a:pt x="9054" y="21346"/>
                  <a:pt x="7854" y="22141"/>
                  <a:pt x="6589" y="22842"/>
                </a:cubicBezTo>
                <a:cubicBezTo>
                  <a:pt x="6278" y="23018"/>
                  <a:pt x="6010" y="23272"/>
                  <a:pt x="5733" y="23512"/>
                </a:cubicBezTo>
                <a:lnTo>
                  <a:pt x="4906" y="24225"/>
                </a:lnTo>
                <a:lnTo>
                  <a:pt x="3249" y="25661"/>
                </a:lnTo>
                <a:cubicBezTo>
                  <a:pt x="2792" y="26068"/>
                  <a:pt x="2332" y="26480"/>
                  <a:pt x="1875" y="26896"/>
                </a:cubicBezTo>
                <a:cubicBezTo>
                  <a:pt x="1242" y="27463"/>
                  <a:pt x="617" y="28034"/>
                  <a:pt x="1" y="28625"/>
                </a:cubicBezTo>
                <a:cubicBezTo>
                  <a:pt x="796" y="28344"/>
                  <a:pt x="1585" y="28049"/>
                  <a:pt x="2369" y="27744"/>
                </a:cubicBezTo>
                <a:cubicBezTo>
                  <a:pt x="2948" y="27524"/>
                  <a:pt x="3530" y="27292"/>
                  <a:pt x="4109" y="27067"/>
                </a:cubicBezTo>
                <a:lnTo>
                  <a:pt x="6141" y="26236"/>
                </a:lnTo>
                <a:lnTo>
                  <a:pt x="7153" y="25818"/>
                </a:lnTo>
                <a:cubicBezTo>
                  <a:pt x="7488" y="25677"/>
                  <a:pt x="7838" y="25562"/>
                  <a:pt x="8140" y="25358"/>
                </a:cubicBezTo>
                <a:cubicBezTo>
                  <a:pt x="9331" y="24545"/>
                  <a:pt x="10582" y="23832"/>
                  <a:pt x="11804" y="23064"/>
                </a:cubicBezTo>
                <a:lnTo>
                  <a:pt x="12935" y="22366"/>
                </a:lnTo>
                <a:cubicBezTo>
                  <a:pt x="27139" y="34810"/>
                  <a:pt x="41575" y="39785"/>
                  <a:pt x="45743" y="41034"/>
                </a:cubicBezTo>
                <a:cubicBezTo>
                  <a:pt x="45768" y="41085"/>
                  <a:pt x="45792" y="41129"/>
                  <a:pt x="45810" y="41171"/>
                </a:cubicBezTo>
                <a:cubicBezTo>
                  <a:pt x="46154" y="41847"/>
                  <a:pt x="46538" y="42493"/>
                  <a:pt x="46907" y="43145"/>
                </a:cubicBezTo>
                <a:cubicBezTo>
                  <a:pt x="47696" y="44416"/>
                  <a:pt x="48436" y="45723"/>
                  <a:pt x="49365" y="46896"/>
                </a:cubicBezTo>
                <a:cubicBezTo>
                  <a:pt x="50279" y="48078"/>
                  <a:pt x="51276" y="49190"/>
                  <a:pt x="52290" y="50278"/>
                </a:cubicBezTo>
                <a:lnTo>
                  <a:pt x="53844" y="51871"/>
                </a:lnTo>
                <a:lnTo>
                  <a:pt x="55466" y="53391"/>
                </a:lnTo>
                <a:cubicBezTo>
                  <a:pt x="57683" y="55357"/>
                  <a:pt x="60002" y="57192"/>
                  <a:pt x="62494" y="58751"/>
                </a:cubicBezTo>
                <a:cubicBezTo>
                  <a:pt x="63618" y="59531"/>
                  <a:pt x="64825" y="60179"/>
                  <a:pt x="66013" y="60848"/>
                </a:cubicBezTo>
                <a:cubicBezTo>
                  <a:pt x="63271" y="64674"/>
                  <a:pt x="58110" y="68250"/>
                  <a:pt x="54058" y="70695"/>
                </a:cubicBezTo>
                <a:cubicBezTo>
                  <a:pt x="53037" y="71313"/>
                  <a:pt x="52087" y="71853"/>
                  <a:pt x="51264" y="72315"/>
                </a:cubicBezTo>
                <a:cubicBezTo>
                  <a:pt x="51551" y="72425"/>
                  <a:pt x="51840" y="72531"/>
                  <a:pt x="52133" y="72645"/>
                </a:cubicBezTo>
                <a:cubicBezTo>
                  <a:pt x="52544" y="72797"/>
                  <a:pt x="52964" y="72949"/>
                  <a:pt x="53382" y="73102"/>
                </a:cubicBezTo>
                <a:cubicBezTo>
                  <a:pt x="53741" y="73229"/>
                  <a:pt x="54095" y="73357"/>
                  <a:pt x="54457" y="73476"/>
                </a:cubicBezTo>
                <a:cubicBezTo>
                  <a:pt x="54740" y="73574"/>
                  <a:pt x="55024" y="73674"/>
                  <a:pt x="55310" y="73769"/>
                </a:cubicBezTo>
                <a:cubicBezTo>
                  <a:pt x="58411" y="74808"/>
                  <a:pt x="61584" y="75707"/>
                  <a:pt x="64813" y="76443"/>
                </a:cubicBezTo>
                <a:cubicBezTo>
                  <a:pt x="65167" y="76526"/>
                  <a:pt x="65526" y="76608"/>
                  <a:pt x="65880" y="76684"/>
                </a:cubicBezTo>
                <a:cubicBezTo>
                  <a:pt x="66288" y="76775"/>
                  <a:pt x="66699" y="76858"/>
                  <a:pt x="67114" y="76946"/>
                </a:cubicBezTo>
                <a:cubicBezTo>
                  <a:pt x="67522" y="77029"/>
                  <a:pt x="67933" y="77110"/>
                  <a:pt x="68348" y="77190"/>
                </a:cubicBezTo>
                <a:cubicBezTo>
                  <a:pt x="68764" y="77269"/>
                  <a:pt x="69176" y="77346"/>
                  <a:pt x="69590" y="77418"/>
                </a:cubicBezTo>
                <a:cubicBezTo>
                  <a:pt x="70005" y="77491"/>
                  <a:pt x="70425" y="77562"/>
                  <a:pt x="70840" y="77632"/>
                </a:cubicBezTo>
                <a:cubicBezTo>
                  <a:pt x="71684" y="77772"/>
                  <a:pt x="72534" y="77906"/>
                  <a:pt x="73387" y="78019"/>
                </a:cubicBezTo>
                <a:cubicBezTo>
                  <a:pt x="74124" y="78123"/>
                  <a:pt x="74858" y="78217"/>
                  <a:pt x="75601" y="78305"/>
                </a:cubicBezTo>
                <a:cubicBezTo>
                  <a:pt x="76409" y="78400"/>
                  <a:pt x="77220" y="78485"/>
                  <a:pt x="78030" y="78561"/>
                </a:cubicBezTo>
                <a:cubicBezTo>
                  <a:pt x="78405" y="78598"/>
                  <a:pt x="78777" y="78625"/>
                  <a:pt x="79154" y="78656"/>
                </a:cubicBezTo>
                <a:cubicBezTo>
                  <a:pt x="79178" y="78659"/>
                  <a:pt x="79203" y="78668"/>
                  <a:pt x="79231" y="78668"/>
                </a:cubicBezTo>
                <a:cubicBezTo>
                  <a:pt x="79554" y="78690"/>
                  <a:pt x="79882" y="78717"/>
                  <a:pt x="80209" y="78740"/>
                </a:cubicBezTo>
                <a:cubicBezTo>
                  <a:pt x="80541" y="78762"/>
                  <a:pt x="80869" y="78786"/>
                  <a:pt x="81199" y="78808"/>
                </a:cubicBezTo>
                <a:cubicBezTo>
                  <a:pt x="81497" y="78823"/>
                  <a:pt x="81798" y="78842"/>
                  <a:pt x="82098" y="78854"/>
                </a:cubicBezTo>
                <a:cubicBezTo>
                  <a:pt x="82350" y="78869"/>
                  <a:pt x="82609" y="78884"/>
                  <a:pt x="82860" y="78891"/>
                </a:cubicBezTo>
                <a:cubicBezTo>
                  <a:pt x="83215" y="78906"/>
                  <a:pt x="83569" y="78927"/>
                  <a:pt x="83923" y="78933"/>
                </a:cubicBezTo>
                <a:cubicBezTo>
                  <a:pt x="84243" y="78949"/>
                  <a:pt x="84563" y="78957"/>
                  <a:pt x="84888" y="78964"/>
                </a:cubicBezTo>
                <a:cubicBezTo>
                  <a:pt x="85223" y="78972"/>
                  <a:pt x="85553" y="78984"/>
                  <a:pt x="85893" y="78988"/>
                </a:cubicBezTo>
                <a:cubicBezTo>
                  <a:pt x="86426" y="78994"/>
                  <a:pt x="86960" y="78999"/>
                  <a:pt x="87500" y="78999"/>
                </a:cubicBezTo>
                <a:cubicBezTo>
                  <a:pt x="100268" y="78999"/>
                  <a:pt x="112487" y="76633"/>
                  <a:pt x="123732" y="72313"/>
                </a:cubicBezTo>
                <a:cubicBezTo>
                  <a:pt x="122906" y="71853"/>
                  <a:pt x="121944" y="71313"/>
                  <a:pt x="120917" y="70707"/>
                </a:cubicBezTo>
                <a:cubicBezTo>
                  <a:pt x="116845" y="68288"/>
                  <a:pt x="111638" y="64802"/>
                  <a:pt x="108903" y="60975"/>
                </a:cubicBezTo>
                <a:cubicBezTo>
                  <a:pt x="110161" y="60262"/>
                  <a:pt x="111447" y="59592"/>
                  <a:pt x="112639" y="58757"/>
                </a:cubicBezTo>
                <a:cubicBezTo>
                  <a:pt x="113248" y="58355"/>
                  <a:pt x="113873" y="57969"/>
                  <a:pt x="114472" y="57542"/>
                </a:cubicBezTo>
                <a:lnTo>
                  <a:pt x="116239" y="56232"/>
                </a:lnTo>
                <a:cubicBezTo>
                  <a:pt x="116845" y="55805"/>
                  <a:pt x="117397" y="55326"/>
                  <a:pt x="117961" y="54845"/>
                </a:cubicBezTo>
                <a:cubicBezTo>
                  <a:pt x="118516" y="54366"/>
                  <a:pt x="119110" y="53916"/>
                  <a:pt x="119633" y="53398"/>
                </a:cubicBezTo>
                <a:cubicBezTo>
                  <a:pt x="121831" y="51426"/>
                  <a:pt x="123845" y="49236"/>
                  <a:pt x="125697" y="46896"/>
                </a:cubicBezTo>
                <a:cubicBezTo>
                  <a:pt x="126623" y="45723"/>
                  <a:pt x="127354" y="44416"/>
                  <a:pt x="128131" y="43142"/>
                </a:cubicBezTo>
                <a:cubicBezTo>
                  <a:pt x="128493" y="42490"/>
                  <a:pt x="128874" y="41842"/>
                  <a:pt x="129209" y="41165"/>
                </a:cubicBezTo>
                <a:cubicBezTo>
                  <a:pt x="129231" y="41122"/>
                  <a:pt x="129255" y="41073"/>
                  <a:pt x="129274" y="41031"/>
                </a:cubicBezTo>
                <a:cubicBezTo>
                  <a:pt x="133479" y="39766"/>
                  <a:pt x="147884" y="34788"/>
                  <a:pt x="162061" y="22366"/>
                </a:cubicBezTo>
                <a:lnTo>
                  <a:pt x="163193" y="23064"/>
                </a:lnTo>
                <a:cubicBezTo>
                  <a:pt x="164415" y="23832"/>
                  <a:pt x="165668" y="24545"/>
                  <a:pt x="166856" y="25356"/>
                </a:cubicBezTo>
                <a:cubicBezTo>
                  <a:pt x="167158" y="25562"/>
                  <a:pt x="167508" y="25676"/>
                  <a:pt x="167843" y="25818"/>
                </a:cubicBezTo>
                <a:lnTo>
                  <a:pt x="168857" y="26236"/>
                </a:lnTo>
                <a:lnTo>
                  <a:pt x="170887" y="27067"/>
                </a:lnTo>
                <a:cubicBezTo>
                  <a:pt x="171466" y="27292"/>
                  <a:pt x="172048" y="27524"/>
                  <a:pt x="172632" y="27748"/>
                </a:cubicBezTo>
                <a:cubicBezTo>
                  <a:pt x="173416" y="28049"/>
                  <a:pt x="174201" y="28342"/>
                  <a:pt x="174997" y="28625"/>
                </a:cubicBezTo>
                <a:cubicBezTo>
                  <a:pt x="174384" y="28039"/>
                  <a:pt x="173756" y="27467"/>
                  <a:pt x="173126" y="26900"/>
                </a:cubicBezTo>
                <a:cubicBezTo>
                  <a:pt x="172669" y="26485"/>
                  <a:pt x="172209" y="26068"/>
                  <a:pt x="171747" y="25662"/>
                </a:cubicBezTo>
                <a:lnTo>
                  <a:pt x="170091" y="24225"/>
                </a:lnTo>
                <a:lnTo>
                  <a:pt x="169263" y="23512"/>
                </a:lnTo>
                <a:cubicBezTo>
                  <a:pt x="168986" y="23274"/>
                  <a:pt x="168720" y="23018"/>
                  <a:pt x="168407" y="22842"/>
                </a:cubicBezTo>
                <a:cubicBezTo>
                  <a:pt x="167146" y="22141"/>
                  <a:pt x="165942" y="21346"/>
                  <a:pt x="164705" y="20606"/>
                </a:cubicBezTo>
                <a:lnTo>
                  <a:pt x="163379" y="19788"/>
                </a:lnTo>
                <a:cubicBezTo>
                  <a:pt x="164031" y="16559"/>
                  <a:pt x="165280" y="9149"/>
                  <a:pt x="165230" y="0"/>
                </a:cubicBezTo>
                <a:lnTo>
                  <a:pt x="115286" y="0"/>
                </a:lnTo>
                <a:cubicBezTo>
                  <a:pt x="112441" y="4716"/>
                  <a:pt x="109372" y="9469"/>
                  <a:pt x="106350" y="13525"/>
                </a:cubicBezTo>
                <a:lnTo>
                  <a:pt x="126729" y="39666"/>
                </a:lnTo>
                <a:cubicBezTo>
                  <a:pt x="126699" y="39732"/>
                  <a:pt x="126672" y="39793"/>
                  <a:pt x="126638" y="39854"/>
                </a:cubicBezTo>
                <a:cubicBezTo>
                  <a:pt x="126333" y="40470"/>
                  <a:pt x="125974" y="41080"/>
                  <a:pt x="125633" y="41689"/>
                </a:cubicBezTo>
                <a:cubicBezTo>
                  <a:pt x="124928" y="42896"/>
                  <a:pt x="124109" y="44041"/>
                  <a:pt x="123335" y="45214"/>
                </a:cubicBezTo>
                <a:cubicBezTo>
                  <a:pt x="121800" y="47575"/>
                  <a:pt x="120112" y="49867"/>
                  <a:pt x="118198" y="51969"/>
                </a:cubicBezTo>
                <a:cubicBezTo>
                  <a:pt x="116270" y="54057"/>
                  <a:pt x="114256" y="56107"/>
                  <a:pt x="112008" y="57897"/>
                </a:cubicBezTo>
                <a:cubicBezTo>
                  <a:pt x="110926" y="58845"/>
                  <a:pt x="109738" y="59656"/>
                  <a:pt x="108583" y="60528"/>
                </a:cubicBezTo>
                <a:cubicBezTo>
                  <a:pt x="108583" y="60528"/>
                  <a:pt x="103415" y="63062"/>
                  <a:pt x="87325" y="63236"/>
                </a:cubicBezTo>
                <a:cubicBezTo>
                  <a:pt x="71241" y="63062"/>
                  <a:pt x="66354" y="60369"/>
                  <a:pt x="66354" y="60369"/>
                </a:cubicBezTo>
                <a:cubicBezTo>
                  <a:pt x="65264" y="59553"/>
                  <a:pt x="64151" y="58781"/>
                  <a:pt x="63127" y="57886"/>
                </a:cubicBezTo>
                <a:cubicBezTo>
                  <a:pt x="60873" y="56095"/>
                  <a:pt x="58841" y="54046"/>
                  <a:pt x="56906" y="51954"/>
                </a:cubicBezTo>
                <a:cubicBezTo>
                  <a:pt x="54975" y="49852"/>
                  <a:pt x="53274" y="47555"/>
                  <a:pt x="51723" y="45202"/>
                </a:cubicBezTo>
                <a:cubicBezTo>
                  <a:pt x="50938" y="44024"/>
                  <a:pt x="50112" y="42886"/>
                  <a:pt x="49396" y="41677"/>
                </a:cubicBezTo>
                <a:cubicBezTo>
                  <a:pt x="49049" y="41065"/>
                  <a:pt x="48686" y="40459"/>
                  <a:pt x="48375" y="39839"/>
                </a:cubicBezTo>
                <a:cubicBezTo>
                  <a:pt x="48341" y="39782"/>
                  <a:pt x="48311" y="39716"/>
                  <a:pt x="48280" y="39656"/>
                </a:cubicBezTo>
                <a:lnTo>
                  <a:pt x="68646" y="13525"/>
                </a:lnTo>
                <a:cubicBezTo>
                  <a:pt x="65626" y="9469"/>
                  <a:pt x="62555" y="4716"/>
                  <a:pt x="59710" y="0"/>
                </a:cubicBezTo>
                <a:close/>
              </a:path>
            </a:pathLst>
          </a:custGeom>
          <a:solidFill>
            <a:srgbClr val="250E18">
              <a:alpha val="39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6"/>
          <p:cNvSpPr/>
          <p:nvPr/>
        </p:nvSpPr>
        <p:spPr>
          <a:xfrm>
            <a:off x="1690423" y="9"/>
            <a:ext cx="681319" cy="1195092"/>
          </a:xfrm>
          <a:custGeom>
            <a:avLst/>
            <a:gdLst/>
            <a:ahLst/>
            <a:cxnLst/>
            <a:rect l="l" t="t" r="r" b="b"/>
            <a:pathLst>
              <a:path w="29791" h="52256" extrusionOk="0">
                <a:moveTo>
                  <a:pt x="0" y="0"/>
                </a:moveTo>
                <a:lnTo>
                  <a:pt x="0" y="13903"/>
                </a:lnTo>
                <a:cubicBezTo>
                  <a:pt x="11001" y="42475"/>
                  <a:pt x="29456" y="52085"/>
                  <a:pt x="29791" y="52255"/>
                </a:cubicBezTo>
                <a:lnTo>
                  <a:pt x="29791" y="52255"/>
                </a:lnTo>
                <a:cubicBezTo>
                  <a:pt x="6495" y="33405"/>
                  <a:pt x="1386" y="4835"/>
                  <a:pt x="674" y="0"/>
                </a:cubicBezTo>
                <a:close/>
              </a:path>
            </a:pathLst>
          </a:custGeom>
          <a:solidFill>
            <a:srgbClr val="250E18">
              <a:alpha val="39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6"/>
          <p:cNvSpPr/>
          <p:nvPr/>
        </p:nvSpPr>
        <p:spPr>
          <a:xfrm>
            <a:off x="5476727" y="9"/>
            <a:ext cx="1365908" cy="1548341"/>
          </a:xfrm>
          <a:custGeom>
            <a:avLst/>
            <a:gdLst/>
            <a:ahLst/>
            <a:cxnLst/>
            <a:rect l="l" t="t" r="r" b="b"/>
            <a:pathLst>
              <a:path w="59725" h="67702" extrusionOk="0">
                <a:moveTo>
                  <a:pt x="52229" y="0"/>
                </a:moveTo>
                <a:cubicBezTo>
                  <a:pt x="39854" y="51743"/>
                  <a:pt x="1" y="67702"/>
                  <a:pt x="1" y="67702"/>
                </a:cubicBezTo>
                <a:cubicBezTo>
                  <a:pt x="51121" y="47721"/>
                  <a:pt x="59725" y="0"/>
                  <a:pt x="59725" y="0"/>
                </a:cubicBezTo>
                <a:close/>
              </a:path>
            </a:pathLst>
          </a:custGeom>
          <a:solidFill>
            <a:srgbClr val="250E18">
              <a:alpha val="39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" name="Google Shape;375;p16"/>
          <p:cNvGrpSpPr/>
          <p:nvPr/>
        </p:nvGrpSpPr>
        <p:grpSpPr>
          <a:xfrm>
            <a:off x="7150969" y="-6"/>
            <a:ext cx="1988694" cy="5143537"/>
            <a:chOff x="7150969" y="-6"/>
            <a:chExt cx="1988694" cy="5143537"/>
          </a:xfrm>
        </p:grpSpPr>
        <p:sp>
          <p:nvSpPr>
            <p:cNvPr id="376" name="Google Shape;376;p16"/>
            <p:cNvSpPr/>
            <p:nvPr/>
          </p:nvSpPr>
          <p:spPr>
            <a:xfrm>
              <a:off x="8954987" y="2644358"/>
              <a:ext cx="184676" cy="2499172"/>
            </a:xfrm>
            <a:custGeom>
              <a:avLst/>
              <a:gdLst/>
              <a:ahLst/>
              <a:cxnLst/>
              <a:rect l="l" t="t" r="r" b="b"/>
              <a:pathLst>
                <a:path w="5042" h="68232" extrusionOk="0">
                  <a:moveTo>
                    <a:pt x="5042" y="0"/>
                  </a:moveTo>
                  <a:cubicBezTo>
                    <a:pt x="5042" y="0"/>
                    <a:pt x="4447" y="8151"/>
                    <a:pt x="2226" y="12823"/>
                  </a:cubicBezTo>
                  <a:cubicBezTo>
                    <a:pt x="0" y="17493"/>
                    <a:pt x="2000" y="23865"/>
                    <a:pt x="4002" y="26162"/>
                  </a:cubicBezTo>
                  <a:lnTo>
                    <a:pt x="4002" y="68232"/>
                  </a:lnTo>
                  <a:lnTo>
                    <a:pt x="5042" y="68232"/>
                  </a:lnTo>
                  <a:lnTo>
                    <a:pt x="5042" y="0"/>
                  </a:ln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8525382" y="4675027"/>
              <a:ext cx="494802" cy="328769"/>
            </a:xfrm>
            <a:custGeom>
              <a:avLst/>
              <a:gdLst/>
              <a:ahLst/>
              <a:cxnLst/>
              <a:rect l="l" t="t" r="r" b="b"/>
              <a:pathLst>
                <a:path w="13509" h="8976" extrusionOk="0">
                  <a:moveTo>
                    <a:pt x="13509" y="1"/>
                  </a:moveTo>
                  <a:lnTo>
                    <a:pt x="13509" y="1"/>
                  </a:lnTo>
                  <a:cubicBezTo>
                    <a:pt x="7171" y="6448"/>
                    <a:pt x="0" y="6838"/>
                    <a:pt x="0" y="6838"/>
                  </a:cubicBezTo>
                  <a:cubicBezTo>
                    <a:pt x="1733" y="8430"/>
                    <a:pt x="3433" y="8976"/>
                    <a:pt x="4948" y="8976"/>
                  </a:cubicBezTo>
                  <a:cubicBezTo>
                    <a:pt x="8246" y="8976"/>
                    <a:pt x="10673" y="6392"/>
                    <a:pt x="10673" y="6392"/>
                  </a:cubicBezTo>
                  <a:lnTo>
                    <a:pt x="10673" y="7950"/>
                  </a:lnTo>
                  <a:cubicBezTo>
                    <a:pt x="13508" y="4781"/>
                    <a:pt x="13509" y="1"/>
                    <a:pt x="13509" y="1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7957252" y="4550420"/>
              <a:ext cx="1062932" cy="527767"/>
            </a:xfrm>
            <a:custGeom>
              <a:avLst/>
              <a:gdLst/>
              <a:ahLst/>
              <a:cxnLst/>
              <a:rect l="l" t="t" r="r" b="b"/>
              <a:pathLst>
                <a:path w="29020" h="14409" extrusionOk="0">
                  <a:moveTo>
                    <a:pt x="19630" y="0"/>
                  </a:moveTo>
                  <a:cubicBezTo>
                    <a:pt x="8306" y="0"/>
                    <a:pt x="2262" y="5996"/>
                    <a:pt x="2262" y="5996"/>
                  </a:cubicBezTo>
                  <a:cubicBezTo>
                    <a:pt x="2633" y="6182"/>
                    <a:pt x="4078" y="7071"/>
                    <a:pt x="2633" y="8516"/>
                  </a:cubicBezTo>
                  <a:cubicBezTo>
                    <a:pt x="1187" y="9962"/>
                    <a:pt x="1" y="12378"/>
                    <a:pt x="1" y="12378"/>
                  </a:cubicBezTo>
                  <a:cubicBezTo>
                    <a:pt x="2019" y="11139"/>
                    <a:pt x="3409" y="10566"/>
                    <a:pt x="4227" y="10566"/>
                  </a:cubicBezTo>
                  <a:cubicBezTo>
                    <a:pt x="4896" y="10566"/>
                    <a:pt x="5182" y="10950"/>
                    <a:pt x="5116" y="11667"/>
                  </a:cubicBezTo>
                  <a:cubicBezTo>
                    <a:pt x="4967" y="13259"/>
                    <a:pt x="5450" y="14409"/>
                    <a:pt x="5450" y="14409"/>
                  </a:cubicBezTo>
                  <a:cubicBezTo>
                    <a:pt x="16789" y="2402"/>
                    <a:pt x="29020" y="1290"/>
                    <a:pt x="29020" y="1290"/>
                  </a:cubicBezTo>
                  <a:cubicBezTo>
                    <a:pt x="25572" y="369"/>
                    <a:pt x="22439" y="0"/>
                    <a:pt x="19630" y="0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8606769" y="3660993"/>
              <a:ext cx="413415" cy="853899"/>
            </a:xfrm>
            <a:custGeom>
              <a:avLst/>
              <a:gdLst/>
              <a:ahLst/>
              <a:cxnLst/>
              <a:rect l="l" t="t" r="r" b="b"/>
              <a:pathLst>
                <a:path w="11287" h="233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391" y="2447"/>
                    <a:pt x="2225" y="13620"/>
                  </a:cubicBezTo>
                  <a:cubicBezTo>
                    <a:pt x="2878" y="22361"/>
                    <a:pt x="8054" y="23312"/>
                    <a:pt x="10277" y="23312"/>
                  </a:cubicBezTo>
                  <a:cubicBezTo>
                    <a:pt x="10896" y="23312"/>
                    <a:pt x="11287" y="23239"/>
                    <a:pt x="11287" y="23239"/>
                  </a:cubicBezTo>
                  <a:lnTo>
                    <a:pt x="11287" y="23237"/>
                  </a:lnTo>
                  <a:cubicBezTo>
                    <a:pt x="9323" y="21014"/>
                    <a:pt x="9248" y="19718"/>
                    <a:pt x="8321" y="10341"/>
                  </a:cubicBezTo>
                  <a:cubicBezTo>
                    <a:pt x="7395" y="96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8488718" y="2314966"/>
              <a:ext cx="619006" cy="1358260"/>
            </a:xfrm>
            <a:custGeom>
              <a:avLst/>
              <a:gdLst/>
              <a:ahLst/>
              <a:cxnLst/>
              <a:rect l="l" t="t" r="r" b="b"/>
              <a:pathLst>
                <a:path w="16900" h="37083" extrusionOk="0">
                  <a:moveTo>
                    <a:pt x="7549" y="1"/>
                  </a:moveTo>
                  <a:cubicBezTo>
                    <a:pt x="2148" y="1"/>
                    <a:pt x="213" y="8630"/>
                    <a:pt x="1" y="11179"/>
                  </a:cubicBezTo>
                  <a:cubicBezTo>
                    <a:pt x="1" y="11179"/>
                    <a:pt x="1794" y="8776"/>
                    <a:pt x="4510" y="8776"/>
                  </a:cubicBezTo>
                  <a:cubicBezTo>
                    <a:pt x="5275" y="8776"/>
                    <a:pt x="6113" y="8966"/>
                    <a:pt x="7006" y="9455"/>
                  </a:cubicBezTo>
                  <a:cubicBezTo>
                    <a:pt x="11063" y="11678"/>
                    <a:pt x="8192" y="21684"/>
                    <a:pt x="7349" y="27189"/>
                  </a:cubicBezTo>
                  <a:cubicBezTo>
                    <a:pt x="6505" y="32692"/>
                    <a:pt x="10007" y="35749"/>
                    <a:pt x="14510" y="37083"/>
                  </a:cubicBezTo>
                  <a:cubicBezTo>
                    <a:pt x="14510" y="37083"/>
                    <a:pt x="9423" y="30523"/>
                    <a:pt x="13342" y="20683"/>
                  </a:cubicBezTo>
                  <a:cubicBezTo>
                    <a:pt x="16900" y="11289"/>
                    <a:pt x="14342" y="949"/>
                    <a:pt x="8339" y="61"/>
                  </a:cubicBezTo>
                  <a:cubicBezTo>
                    <a:pt x="8068" y="20"/>
                    <a:pt x="7805" y="1"/>
                    <a:pt x="7549" y="1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7985785" y="2660584"/>
              <a:ext cx="426272" cy="563881"/>
            </a:xfrm>
            <a:custGeom>
              <a:avLst/>
              <a:gdLst/>
              <a:ahLst/>
              <a:cxnLst/>
              <a:rect l="l" t="t" r="r" b="b"/>
              <a:pathLst>
                <a:path w="11638" h="15395" extrusionOk="0">
                  <a:moveTo>
                    <a:pt x="7858" y="1"/>
                  </a:moveTo>
                  <a:lnTo>
                    <a:pt x="7858" y="1"/>
                  </a:lnTo>
                  <a:cubicBezTo>
                    <a:pt x="10822" y="13194"/>
                    <a:pt x="0" y="14602"/>
                    <a:pt x="0" y="14602"/>
                  </a:cubicBezTo>
                  <a:cubicBezTo>
                    <a:pt x="905" y="14952"/>
                    <a:pt x="2581" y="15395"/>
                    <a:pt x="4342" y="15395"/>
                  </a:cubicBezTo>
                  <a:cubicBezTo>
                    <a:pt x="7054" y="15395"/>
                    <a:pt x="9971" y="14347"/>
                    <a:pt x="10600" y="10303"/>
                  </a:cubicBezTo>
                  <a:cubicBezTo>
                    <a:pt x="11638" y="3632"/>
                    <a:pt x="7858" y="1"/>
                    <a:pt x="7858" y="1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7150969" y="3545616"/>
              <a:ext cx="1071063" cy="693690"/>
            </a:xfrm>
            <a:custGeom>
              <a:avLst/>
              <a:gdLst/>
              <a:ahLst/>
              <a:cxnLst/>
              <a:rect l="l" t="t" r="r" b="b"/>
              <a:pathLst>
                <a:path w="29242" h="18939" extrusionOk="0">
                  <a:moveTo>
                    <a:pt x="10415" y="0"/>
                  </a:moveTo>
                  <a:cubicBezTo>
                    <a:pt x="11378" y="1038"/>
                    <a:pt x="11303" y="2446"/>
                    <a:pt x="11303" y="2446"/>
                  </a:cubicBezTo>
                  <a:cubicBezTo>
                    <a:pt x="9684" y="2106"/>
                    <a:pt x="8115" y="1982"/>
                    <a:pt x="6689" y="1982"/>
                  </a:cubicBezTo>
                  <a:cubicBezTo>
                    <a:pt x="2826" y="1982"/>
                    <a:pt x="1" y="2891"/>
                    <a:pt x="1" y="2891"/>
                  </a:cubicBezTo>
                  <a:cubicBezTo>
                    <a:pt x="3595" y="3855"/>
                    <a:pt x="5115" y="6042"/>
                    <a:pt x="5115" y="6042"/>
                  </a:cubicBezTo>
                  <a:cubicBezTo>
                    <a:pt x="1778" y="6820"/>
                    <a:pt x="1" y="10045"/>
                    <a:pt x="1" y="10045"/>
                  </a:cubicBezTo>
                  <a:cubicBezTo>
                    <a:pt x="1952" y="9843"/>
                    <a:pt x="3790" y="9751"/>
                    <a:pt x="5520" y="9751"/>
                  </a:cubicBezTo>
                  <a:cubicBezTo>
                    <a:pt x="22810" y="9751"/>
                    <a:pt x="29242" y="18939"/>
                    <a:pt x="29242" y="18939"/>
                  </a:cubicBezTo>
                  <a:cubicBezTo>
                    <a:pt x="27388" y="595"/>
                    <a:pt x="10416" y="0"/>
                    <a:pt x="10415" y="0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7175400" y="2276434"/>
              <a:ext cx="1255630" cy="2321236"/>
            </a:xfrm>
            <a:custGeom>
              <a:avLst/>
              <a:gdLst/>
              <a:ahLst/>
              <a:cxnLst/>
              <a:rect l="l" t="t" r="r" b="b"/>
              <a:pathLst>
                <a:path w="34281" h="63374" extrusionOk="0">
                  <a:moveTo>
                    <a:pt x="15566" y="0"/>
                  </a:moveTo>
                  <a:cubicBezTo>
                    <a:pt x="15565" y="1"/>
                    <a:pt x="11258" y="1162"/>
                    <a:pt x="10777" y="7328"/>
                  </a:cubicBezTo>
                  <a:cubicBezTo>
                    <a:pt x="9277" y="8683"/>
                    <a:pt x="8561" y="10044"/>
                    <a:pt x="8561" y="10044"/>
                  </a:cubicBezTo>
                  <a:cubicBezTo>
                    <a:pt x="6894" y="8413"/>
                    <a:pt x="6337" y="5559"/>
                    <a:pt x="6337" y="5559"/>
                  </a:cubicBezTo>
                  <a:cubicBezTo>
                    <a:pt x="2557" y="11230"/>
                    <a:pt x="5782" y="18186"/>
                    <a:pt x="5782" y="18186"/>
                  </a:cubicBezTo>
                  <a:cubicBezTo>
                    <a:pt x="2669" y="18137"/>
                    <a:pt x="1112" y="16899"/>
                    <a:pt x="1111" y="16899"/>
                  </a:cubicBezTo>
                  <a:lnTo>
                    <a:pt x="1111" y="16899"/>
                  </a:lnTo>
                  <a:cubicBezTo>
                    <a:pt x="1" y="24683"/>
                    <a:pt x="7227" y="29463"/>
                    <a:pt x="13008" y="31242"/>
                  </a:cubicBezTo>
                  <a:cubicBezTo>
                    <a:pt x="18789" y="33021"/>
                    <a:pt x="30242" y="35244"/>
                    <a:pt x="31798" y="45918"/>
                  </a:cubicBezTo>
                  <a:cubicBezTo>
                    <a:pt x="33355" y="56591"/>
                    <a:pt x="23347" y="63374"/>
                    <a:pt x="23347" y="63374"/>
                  </a:cubicBezTo>
                  <a:cubicBezTo>
                    <a:pt x="25980" y="61779"/>
                    <a:pt x="34281" y="57999"/>
                    <a:pt x="34281" y="46511"/>
                  </a:cubicBezTo>
                  <a:cubicBezTo>
                    <a:pt x="34281" y="35022"/>
                    <a:pt x="16399" y="25906"/>
                    <a:pt x="13064" y="22792"/>
                  </a:cubicBezTo>
                  <a:cubicBezTo>
                    <a:pt x="9729" y="19679"/>
                    <a:pt x="8561" y="12564"/>
                    <a:pt x="13453" y="9840"/>
                  </a:cubicBezTo>
                  <a:cubicBezTo>
                    <a:pt x="15005" y="8977"/>
                    <a:pt x="16427" y="8610"/>
                    <a:pt x="17700" y="8610"/>
                  </a:cubicBezTo>
                  <a:cubicBezTo>
                    <a:pt x="20441" y="8610"/>
                    <a:pt x="22487" y="10309"/>
                    <a:pt x="23627" y="12396"/>
                  </a:cubicBezTo>
                  <a:cubicBezTo>
                    <a:pt x="25294" y="15455"/>
                    <a:pt x="23737" y="19012"/>
                    <a:pt x="20847" y="19289"/>
                  </a:cubicBezTo>
                  <a:cubicBezTo>
                    <a:pt x="20706" y="19303"/>
                    <a:pt x="20571" y="19309"/>
                    <a:pt x="20442" y="19309"/>
                  </a:cubicBezTo>
                  <a:cubicBezTo>
                    <a:pt x="17924" y="19309"/>
                    <a:pt x="17623" y="16844"/>
                    <a:pt x="17622" y="16843"/>
                  </a:cubicBezTo>
                  <a:lnTo>
                    <a:pt x="17622" y="16843"/>
                  </a:lnTo>
                  <a:cubicBezTo>
                    <a:pt x="15843" y="17734"/>
                    <a:pt x="15232" y="22570"/>
                    <a:pt x="19234" y="23293"/>
                  </a:cubicBezTo>
                  <a:cubicBezTo>
                    <a:pt x="19590" y="23357"/>
                    <a:pt x="19939" y="23387"/>
                    <a:pt x="20278" y="23387"/>
                  </a:cubicBezTo>
                  <a:cubicBezTo>
                    <a:pt x="23753" y="23387"/>
                    <a:pt x="26298" y="20248"/>
                    <a:pt x="26906" y="18678"/>
                  </a:cubicBezTo>
                  <a:cubicBezTo>
                    <a:pt x="27573" y="16955"/>
                    <a:pt x="29093" y="7301"/>
                    <a:pt x="20717" y="5077"/>
                  </a:cubicBezTo>
                  <a:cubicBezTo>
                    <a:pt x="19597" y="4780"/>
                    <a:pt x="18559" y="4651"/>
                    <a:pt x="17602" y="4651"/>
                  </a:cubicBezTo>
                  <a:cubicBezTo>
                    <a:pt x="16575" y="4651"/>
                    <a:pt x="15640" y="4799"/>
                    <a:pt x="14794" y="5047"/>
                  </a:cubicBezTo>
                  <a:cubicBezTo>
                    <a:pt x="14701" y="3921"/>
                    <a:pt x="14694" y="1859"/>
                    <a:pt x="15566" y="0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8250456" y="1246174"/>
              <a:ext cx="834706" cy="1008577"/>
            </a:xfrm>
            <a:custGeom>
              <a:avLst/>
              <a:gdLst/>
              <a:ahLst/>
              <a:cxnLst/>
              <a:rect l="l" t="t" r="r" b="b"/>
              <a:pathLst>
                <a:path w="22789" h="27536" extrusionOk="0">
                  <a:moveTo>
                    <a:pt x="9007" y="1"/>
                  </a:moveTo>
                  <a:cubicBezTo>
                    <a:pt x="8876" y="1"/>
                    <a:pt x="8740" y="9"/>
                    <a:pt x="8600" y="25"/>
                  </a:cubicBezTo>
                  <a:cubicBezTo>
                    <a:pt x="8600" y="25"/>
                    <a:pt x="9451" y="382"/>
                    <a:pt x="9792" y="1664"/>
                  </a:cubicBezTo>
                  <a:cubicBezTo>
                    <a:pt x="9262" y="1515"/>
                    <a:pt x="8698" y="1430"/>
                    <a:pt x="8109" y="1396"/>
                  </a:cubicBezTo>
                  <a:lnTo>
                    <a:pt x="8117" y="1391"/>
                  </a:lnTo>
                  <a:cubicBezTo>
                    <a:pt x="7287" y="677"/>
                    <a:pt x="6431" y="433"/>
                    <a:pt x="5650" y="433"/>
                  </a:cubicBezTo>
                  <a:cubicBezTo>
                    <a:pt x="3973" y="433"/>
                    <a:pt x="2641" y="1555"/>
                    <a:pt x="2641" y="1555"/>
                  </a:cubicBezTo>
                  <a:cubicBezTo>
                    <a:pt x="2780" y="1536"/>
                    <a:pt x="2925" y="1528"/>
                    <a:pt x="3072" y="1528"/>
                  </a:cubicBezTo>
                  <a:cubicBezTo>
                    <a:pt x="3788" y="1528"/>
                    <a:pt x="4570" y="1730"/>
                    <a:pt x="5048" y="1877"/>
                  </a:cubicBezTo>
                  <a:cubicBezTo>
                    <a:pt x="4464" y="2155"/>
                    <a:pt x="3972" y="2537"/>
                    <a:pt x="3557" y="2986"/>
                  </a:cubicBezTo>
                  <a:cubicBezTo>
                    <a:pt x="1118" y="3465"/>
                    <a:pt x="1" y="5642"/>
                    <a:pt x="1" y="5642"/>
                  </a:cubicBezTo>
                  <a:cubicBezTo>
                    <a:pt x="597" y="5288"/>
                    <a:pt x="1433" y="5213"/>
                    <a:pt x="2033" y="5213"/>
                  </a:cubicBezTo>
                  <a:cubicBezTo>
                    <a:pt x="2090" y="5213"/>
                    <a:pt x="2145" y="5214"/>
                    <a:pt x="2198" y="5215"/>
                  </a:cubicBezTo>
                  <a:cubicBezTo>
                    <a:pt x="1412" y="7204"/>
                    <a:pt x="1336" y="9337"/>
                    <a:pt x="1336" y="9923"/>
                  </a:cubicBezTo>
                  <a:cubicBezTo>
                    <a:pt x="1336" y="11841"/>
                    <a:pt x="2337" y="16955"/>
                    <a:pt x="6784" y="17010"/>
                  </a:cubicBezTo>
                  <a:cubicBezTo>
                    <a:pt x="6802" y="17011"/>
                    <a:pt x="6820" y="17011"/>
                    <a:pt x="6838" y="17011"/>
                  </a:cubicBezTo>
                  <a:cubicBezTo>
                    <a:pt x="11240" y="17011"/>
                    <a:pt x="12409" y="10300"/>
                    <a:pt x="8451" y="7309"/>
                  </a:cubicBezTo>
                  <a:lnTo>
                    <a:pt x="8451" y="7309"/>
                  </a:lnTo>
                  <a:cubicBezTo>
                    <a:pt x="8451" y="7310"/>
                    <a:pt x="11398" y="12063"/>
                    <a:pt x="9174" y="14647"/>
                  </a:cubicBezTo>
                  <a:cubicBezTo>
                    <a:pt x="8596" y="15319"/>
                    <a:pt x="7894" y="15619"/>
                    <a:pt x="7175" y="15619"/>
                  </a:cubicBezTo>
                  <a:cubicBezTo>
                    <a:pt x="5128" y="15619"/>
                    <a:pt x="2942" y="13187"/>
                    <a:pt x="3087" y="9977"/>
                  </a:cubicBezTo>
                  <a:cubicBezTo>
                    <a:pt x="3281" y="5642"/>
                    <a:pt x="5004" y="3668"/>
                    <a:pt x="7256" y="3529"/>
                  </a:cubicBezTo>
                  <a:cubicBezTo>
                    <a:pt x="7317" y="3525"/>
                    <a:pt x="7378" y="3524"/>
                    <a:pt x="7440" y="3524"/>
                  </a:cubicBezTo>
                  <a:cubicBezTo>
                    <a:pt x="9688" y="3524"/>
                    <a:pt x="12914" y="5947"/>
                    <a:pt x="13482" y="9950"/>
                  </a:cubicBezTo>
                  <a:cubicBezTo>
                    <a:pt x="14066" y="14063"/>
                    <a:pt x="13147" y="24313"/>
                    <a:pt x="22789" y="27536"/>
                  </a:cubicBezTo>
                  <a:cubicBezTo>
                    <a:pt x="22789" y="27536"/>
                    <a:pt x="15623" y="24403"/>
                    <a:pt x="15677" y="14618"/>
                  </a:cubicBezTo>
                  <a:lnTo>
                    <a:pt x="15677" y="14618"/>
                  </a:lnTo>
                  <a:lnTo>
                    <a:pt x="15677" y="14620"/>
                  </a:lnTo>
                  <a:cubicBezTo>
                    <a:pt x="15711" y="8672"/>
                    <a:pt x="14486" y="4975"/>
                    <a:pt x="12314" y="3043"/>
                  </a:cubicBezTo>
                  <a:cubicBezTo>
                    <a:pt x="12096" y="2298"/>
                    <a:pt x="11246" y="1"/>
                    <a:pt x="9007" y="1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8601971" y="908907"/>
              <a:ext cx="231889" cy="181819"/>
            </a:xfrm>
            <a:custGeom>
              <a:avLst/>
              <a:gdLst/>
              <a:ahLst/>
              <a:cxnLst/>
              <a:rect l="l" t="t" r="r" b="b"/>
              <a:pathLst>
                <a:path w="6331" h="4964" extrusionOk="0">
                  <a:moveTo>
                    <a:pt x="2256" y="0"/>
                  </a:moveTo>
                  <a:cubicBezTo>
                    <a:pt x="1504" y="0"/>
                    <a:pt x="756" y="457"/>
                    <a:pt x="494" y="1147"/>
                  </a:cubicBezTo>
                  <a:cubicBezTo>
                    <a:pt x="0" y="2447"/>
                    <a:pt x="1379" y="4964"/>
                    <a:pt x="5451" y="4964"/>
                  </a:cubicBezTo>
                  <a:cubicBezTo>
                    <a:pt x="5731" y="4964"/>
                    <a:pt x="6025" y="4952"/>
                    <a:pt x="6331" y="4927"/>
                  </a:cubicBezTo>
                  <a:cubicBezTo>
                    <a:pt x="6331" y="4927"/>
                    <a:pt x="4581" y="3982"/>
                    <a:pt x="4052" y="1648"/>
                  </a:cubicBezTo>
                  <a:cubicBezTo>
                    <a:pt x="3786" y="471"/>
                    <a:pt x="3019" y="0"/>
                    <a:pt x="2256" y="0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8744598" y="840963"/>
              <a:ext cx="395065" cy="1223691"/>
            </a:xfrm>
            <a:custGeom>
              <a:avLst/>
              <a:gdLst/>
              <a:ahLst/>
              <a:cxnLst/>
              <a:rect l="l" t="t" r="r" b="b"/>
              <a:pathLst>
                <a:path w="10786" h="33409" extrusionOk="0">
                  <a:moveTo>
                    <a:pt x="4299" y="1"/>
                  </a:moveTo>
                  <a:lnTo>
                    <a:pt x="4299" y="1"/>
                  </a:lnTo>
                  <a:cubicBezTo>
                    <a:pt x="4299" y="1"/>
                    <a:pt x="1900" y="3207"/>
                    <a:pt x="5677" y="5199"/>
                  </a:cubicBezTo>
                  <a:cubicBezTo>
                    <a:pt x="5677" y="5199"/>
                    <a:pt x="5855" y="7307"/>
                    <a:pt x="3964" y="10161"/>
                  </a:cubicBezTo>
                  <a:cubicBezTo>
                    <a:pt x="2075" y="13015"/>
                    <a:pt x="1" y="20178"/>
                    <a:pt x="5115" y="23256"/>
                  </a:cubicBezTo>
                  <a:cubicBezTo>
                    <a:pt x="5115" y="23256"/>
                    <a:pt x="2039" y="31373"/>
                    <a:pt x="10786" y="33409"/>
                  </a:cubicBezTo>
                  <a:lnTo>
                    <a:pt x="10786" y="4280"/>
                  </a:lnTo>
                  <a:cubicBezTo>
                    <a:pt x="10786" y="4280"/>
                    <a:pt x="7300" y="7059"/>
                    <a:pt x="8192" y="12508"/>
                  </a:cubicBezTo>
                  <a:cubicBezTo>
                    <a:pt x="8192" y="12508"/>
                    <a:pt x="5670" y="14768"/>
                    <a:pt x="6041" y="20402"/>
                  </a:cubicBezTo>
                  <a:cubicBezTo>
                    <a:pt x="6041" y="20402"/>
                    <a:pt x="3798" y="19737"/>
                    <a:pt x="3798" y="15288"/>
                  </a:cubicBezTo>
                  <a:cubicBezTo>
                    <a:pt x="3798" y="10839"/>
                    <a:pt x="7849" y="7782"/>
                    <a:pt x="6990" y="3669"/>
                  </a:cubicBezTo>
                  <a:lnTo>
                    <a:pt x="6990" y="3669"/>
                  </a:lnTo>
                  <a:cubicBezTo>
                    <a:pt x="6990" y="3669"/>
                    <a:pt x="6988" y="3669"/>
                    <a:pt x="6983" y="3669"/>
                  </a:cubicBezTo>
                  <a:cubicBezTo>
                    <a:pt x="6807" y="3669"/>
                    <a:pt x="3707" y="3618"/>
                    <a:pt x="4299" y="1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8845068" y="-6"/>
              <a:ext cx="294596" cy="863019"/>
            </a:xfrm>
            <a:custGeom>
              <a:avLst/>
              <a:gdLst/>
              <a:ahLst/>
              <a:cxnLst/>
              <a:rect l="l" t="t" r="r" b="b"/>
              <a:pathLst>
                <a:path w="8043" h="23562" extrusionOk="0">
                  <a:moveTo>
                    <a:pt x="8043" y="0"/>
                  </a:moveTo>
                  <a:cubicBezTo>
                    <a:pt x="8043" y="0"/>
                    <a:pt x="3780" y="4279"/>
                    <a:pt x="5949" y="13287"/>
                  </a:cubicBezTo>
                  <a:cubicBezTo>
                    <a:pt x="5949" y="13287"/>
                    <a:pt x="4504" y="11984"/>
                    <a:pt x="2065" y="11984"/>
                  </a:cubicBezTo>
                  <a:cubicBezTo>
                    <a:pt x="1440" y="11984"/>
                    <a:pt x="749" y="12069"/>
                    <a:pt x="0" y="12284"/>
                  </a:cubicBezTo>
                  <a:cubicBezTo>
                    <a:pt x="0" y="12284"/>
                    <a:pt x="5172" y="15067"/>
                    <a:pt x="5280" y="18956"/>
                  </a:cubicBezTo>
                  <a:cubicBezTo>
                    <a:pt x="5280" y="18956"/>
                    <a:pt x="2724" y="19347"/>
                    <a:pt x="3223" y="21904"/>
                  </a:cubicBezTo>
                  <a:cubicBezTo>
                    <a:pt x="3454" y="23079"/>
                    <a:pt x="4276" y="23561"/>
                    <a:pt x="5195" y="23561"/>
                  </a:cubicBezTo>
                  <a:cubicBezTo>
                    <a:pt x="6276" y="23561"/>
                    <a:pt x="7492" y="22895"/>
                    <a:pt x="8043" y="21904"/>
                  </a:cubicBezTo>
                  <a:lnTo>
                    <a:pt x="8043" y="0"/>
                  </a:ln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6"/>
          <p:cNvGrpSpPr/>
          <p:nvPr/>
        </p:nvGrpSpPr>
        <p:grpSpPr>
          <a:xfrm>
            <a:off x="3741775" y="422298"/>
            <a:ext cx="1660449" cy="4597003"/>
            <a:chOff x="2860775" y="238125"/>
            <a:chExt cx="1892250" cy="5238750"/>
          </a:xfrm>
        </p:grpSpPr>
        <p:sp>
          <p:nvSpPr>
            <p:cNvPr id="389" name="Google Shape;389;p16"/>
            <p:cNvSpPr/>
            <p:nvPr/>
          </p:nvSpPr>
          <p:spPr>
            <a:xfrm>
              <a:off x="2926850" y="5212975"/>
              <a:ext cx="1700200" cy="263900"/>
            </a:xfrm>
            <a:custGeom>
              <a:avLst/>
              <a:gdLst/>
              <a:ahLst/>
              <a:cxnLst/>
              <a:rect l="l" t="t" r="r" b="b"/>
              <a:pathLst>
                <a:path w="68008" h="10556" extrusionOk="0">
                  <a:moveTo>
                    <a:pt x="954" y="1"/>
                  </a:moveTo>
                  <a:cubicBezTo>
                    <a:pt x="332" y="647"/>
                    <a:pt x="1" y="1317"/>
                    <a:pt x="1" y="2011"/>
                  </a:cubicBezTo>
                  <a:cubicBezTo>
                    <a:pt x="1" y="6730"/>
                    <a:pt x="15220" y="10556"/>
                    <a:pt x="34001" y="10556"/>
                  </a:cubicBezTo>
                  <a:cubicBezTo>
                    <a:pt x="52781" y="10556"/>
                    <a:pt x="68007" y="6730"/>
                    <a:pt x="68007" y="2011"/>
                  </a:cubicBezTo>
                  <a:cubicBezTo>
                    <a:pt x="68007" y="1317"/>
                    <a:pt x="67675" y="647"/>
                    <a:pt x="67054" y="1"/>
                  </a:cubicBezTo>
                  <a:cubicBezTo>
                    <a:pt x="63457" y="3749"/>
                    <a:pt x="50029" y="6537"/>
                    <a:pt x="34001" y="6537"/>
                  </a:cubicBezTo>
                  <a:cubicBezTo>
                    <a:pt x="17978" y="6537"/>
                    <a:pt x="4551" y="3749"/>
                    <a:pt x="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2926250" y="238125"/>
              <a:ext cx="1768375" cy="1768550"/>
            </a:xfrm>
            <a:custGeom>
              <a:avLst/>
              <a:gdLst/>
              <a:ahLst/>
              <a:cxnLst/>
              <a:rect l="l" t="t" r="r" b="b"/>
              <a:pathLst>
                <a:path w="70735" h="70742" extrusionOk="0">
                  <a:moveTo>
                    <a:pt x="35371" y="0"/>
                  </a:moveTo>
                  <a:cubicBezTo>
                    <a:pt x="30591" y="0"/>
                    <a:pt x="25962" y="935"/>
                    <a:pt x="21605" y="2776"/>
                  </a:cubicBezTo>
                  <a:cubicBezTo>
                    <a:pt x="17393" y="4556"/>
                    <a:pt x="13609" y="7109"/>
                    <a:pt x="10362" y="10362"/>
                  </a:cubicBezTo>
                  <a:cubicBezTo>
                    <a:pt x="7109" y="13615"/>
                    <a:pt x="4557" y="17393"/>
                    <a:pt x="2776" y="21605"/>
                  </a:cubicBezTo>
                  <a:cubicBezTo>
                    <a:pt x="936" y="25962"/>
                    <a:pt x="0" y="30591"/>
                    <a:pt x="0" y="35371"/>
                  </a:cubicBezTo>
                  <a:cubicBezTo>
                    <a:pt x="0" y="40144"/>
                    <a:pt x="936" y="44779"/>
                    <a:pt x="2776" y="49136"/>
                  </a:cubicBezTo>
                  <a:cubicBezTo>
                    <a:pt x="4557" y="53343"/>
                    <a:pt x="7109" y="57126"/>
                    <a:pt x="10362" y="60379"/>
                  </a:cubicBezTo>
                  <a:cubicBezTo>
                    <a:pt x="13609" y="63632"/>
                    <a:pt x="17393" y="66185"/>
                    <a:pt x="21605" y="67965"/>
                  </a:cubicBezTo>
                  <a:cubicBezTo>
                    <a:pt x="25962" y="69806"/>
                    <a:pt x="30591" y="70741"/>
                    <a:pt x="35371" y="70741"/>
                  </a:cubicBezTo>
                  <a:cubicBezTo>
                    <a:pt x="40150" y="70741"/>
                    <a:pt x="44779" y="69806"/>
                    <a:pt x="49136" y="67965"/>
                  </a:cubicBezTo>
                  <a:cubicBezTo>
                    <a:pt x="53348" y="66185"/>
                    <a:pt x="57126" y="63632"/>
                    <a:pt x="60379" y="60379"/>
                  </a:cubicBezTo>
                  <a:cubicBezTo>
                    <a:pt x="63632" y="57126"/>
                    <a:pt x="66185" y="53343"/>
                    <a:pt x="67965" y="49136"/>
                  </a:cubicBezTo>
                  <a:cubicBezTo>
                    <a:pt x="69805" y="44779"/>
                    <a:pt x="70735" y="40150"/>
                    <a:pt x="70735" y="35371"/>
                  </a:cubicBezTo>
                  <a:cubicBezTo>
                    <a:pt x="70735" y="30591"/>
                    <a:pt x="69805" y="25962"/>
                    <a:pt x="67965" y="21605"/>
                  </a:cubicBezTo>
                  <a:cubicBezTo>
                    <a:pt x="66185" y="17393"/>
                    <a:pt x="63632" y="13615"/>
                    <a:pt x="60379" y="10362"/>
                  </a:cubicBezTo>
                  <a:cubicBezTo>
                    <a:pt x="57126" y="7109"/>
                    <a:pt x="53348" y="4556"/>
                    <a:pt x="49136" y="2776"/>
                  </a:cubicBezTo>
                  <a:cubicBezTo>
                    <a:pt x="44779" y="935"/>
                    <a:pt x="40150" y="0"/>
                    <a:pt x="35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2926250" y="238125"/>
              <a:ext cx="1768375" cy="1768550"/>
            </a:xfrm>
            <a:custGeom>
              <a:avLst/>
              <a:gdLst/>
              <a:ahLst/>
              <a:cxnLst/>
              <a:rect l="l" t="t" r="r" b="b"/>
              <a:pathLst>
                <a:path w="70735" h="70742" extrusionOk="0">
                  <a:moveTo>
                    <a:pt x="35371" y="0"/>
                  </a:moveTo>
                  <a:cubicBezTo>
                    <a:pt x="30591" y="0"/>
                    <a:pt x="25962" y="935"/>
                    <a:pt x="21605" y="2776"/>
                  </a:cubicBezTo>
                  <a:cubicBezTo>
                    <a:pt x="17393" y="4556"/>
                    <a:pt x="13609" y="7109"/>
                    <a:pt x="10362" y="10362"/>
                  </a:cubicBezTo>
                  <a:cubicBezTo>
                    <a:pt x="7109" y="13615"/>
                    <a:pt x="4557" y="17393"/>
                    <a:pt x="2776" y="21605"/>
                  </a:cubicBezTo>
                  <a:cubicBezTo>
                    <a:pt x="936" y="25962"/>
                    <a:pt x="0" y="30591"/>
                    <a:pt x="0" y="35371"/>
                  </a:cubicBezTo>
                  <a:cubicBezTo>
                    <a:pt x="0" y="40144"/>
                    <a:pt x="936" y="44779"/>
                    <a:pt x="2776" y="49136"/>
                  </a:cubicBezTo>
                  <a:cubicBezTo>
                    <a:pt x="4557" y="53343"/>
                    <a:pt x="7109" y="57126"/>
                    <a:pt x="10362" y="60379"/>
                  </a:cubicBezTo>
                  <a:cubicBezTo>
                    <a:pt x="13609" y="63632"/>
                    <a:pt x="17393" y="66185"/>
                    <a:pt x="21605" y="67965"/>
                  </a:cubicBezTo>
                  <a:cubicBezTo>
                    <a:pt x="25962" y="69806"/>
                    <a:pt x="30591" y="70741"/>
                    <a:pt x="35371" y="70741"/>
                  </a:cubicBezTo>
                  <a:cubicBezTo>
                    <a:pt x="40150" y="70741"/>
                    <a:pt x="44779" y="69806"/>
                    <a:pt x="49136" y="67965"/>
                  </a:cubicBezTo>
                  <a:cubicBezTo>
                    <a:pt x="53348" y="66185"/>
                    <a:pt x="57126" y="63632"/>
                    <a:pt x="60379" y="60379"/>
                  </a:cubicBezTo>
                  <a:cubicBezTo>
                    <a:pt x="63632" y="57126"/>
                    <a:pt x="66185" y="53343"/>
                    <a:pt x="67965" y="49136"/>
                  </a:cubicBezTo>
                  <a:cubicBezTo>
                    <a:pt x="69805" y="44779"/>
                    <a:pt x="70735" y="40150"/>
                    <a:pt x="70735" y="35371"/>
                  </a:cubicBezTo>
                  <a:cubicBezTo>
                    <a:pt x="70735" y="30591"/>
                    <a:pt x="69805" y="25962"/>
                    <a:pt x="67965" y="21605"/>
                  </a:cubicBezTo>
                  <a:cubicBezTo>
                    <a:pt x="66185" y="17393"/>
                    <a:pt x="63632" y="13615"/>
                    <a:pt x="60379" y="10362"/>
                  </a:cubicBezTo>
                  <a:cubicBezTo>
                    <a:pt x="57126" y="7109"/>
                    <a:pt x="53348" y="4556"/>
                    <a:pt x="49136" y="2776"/>
                  </a:cubicBezTo>
                  <a:cubicBezTo>
                    <a:pt x="44779" y="935"/>
                    <a:pt x="40150" y="0"/>
                    <a:pt x="35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2929275" y="1192975"/>
              <a:ext cx="325" cy="2750"/>
            </a:xfrm>
            <a:custGeom>
              <a:avLst/>
              <a:gdLst/>
              <a:ahLst/>
              <a:cxnLst/>
              <a:rect l="l" t="t" r="r" b="b"/>
              <a:pathLst>
                <a:path w="13" h="110" extrusionOk="0">
                  <a:moveTo>
                    <a:pt x="0" y="1"/>
                  </a:moveTo>
                  <a:cubicBezTo>
                    <a:pt x="6" y="37"/>
                    <a:pt x="6" y="73"/>
                    <a:pt x="12" y="110"/>
                  </a:cubicBezTo>
                  <a:cubicBezTo>
                    <a:pt x="6" y="43"/>
                    <a:pt x="6" y="1"/>
                    <a:pt x="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6"/>
            <p:cNvSpPr/>
            <p:nvPr/>
          </p:nvSpPr>
          <p:spPr>
            <a:xfrm>
              <a:off x="3533800" y="238125"/>
              <a:ext cx="471350" cy="429850"/>
            </a:xfrm>
            <a:custGeom>
              <a:avLst/>
              <a:gdLst/>
              <a:ahLst/>
              <a:cxnLst/>
              <a:rect l="l" t="t" r="r" b="b"/>
              <a:pathLst>
                <a:path w="18854" h="17194" extrusionOk="0">
                  <a:moveTo>
                    <a:pt x="11069" y="0"/>
                  </a:moveTo>
                  <a:cubicBezTo>
                    <a:pt x="8268" y="0"/>
                    <a:pt x="5517" y="320"/>
                    <a:pt x="2837" y="960"/>
                  </a:cubicBezTo>
                  <a:lnTo>
                    <a:pt x="2843" y="960"/>
                  </a:lnTo>
                  <a:cubicBezTo>
                    <a:pt x="2765" y="1032"/>
                    <a:pt x="1" y="3597"/>
                    <a:pt x="652" y="5311"/>
                  </a:cubicBezTo>
                  <a:cubicBezTo>
                    <a:pt x="853" y="5837"/>
                    <a:pt x="1332" y="5958"/>
                    <a:pt x="1905" y="5958"/>
                  </a:cubicBezTo>
                  <a:cubicBezTo>
                    <a:pt x="2392" y="5958"/>
                    <a:pt x="2947" y="5871"/>
                    <a:pt x="3456" y="5871"/>
                  </a:cubicBezTo>
                  <a:cubicBezTo>
                    <a:pt x="4330" y="5871"/>
                    <a:pt x="5068" y="6129"/>
                    <a:pt x="5094" y="7532"/>
                  </a:cubicBezTo>
                  <a:cubicBezTo>
                    <a:pt x="5154" y="10712"/>
                    <a:pt x="5154" y="15630"/>
                    <a:pt x="8093" y="16982"/>
                  </a:cubicBezTo>
                  <a:cubicBezTo>
                    <a:pt x="8409" y="17127"/>
                    <a:pt x="8673" y="17194"/>
                    <a:pt x="8899" y="17194"/>
                  </a:cubicBezTo>
                  <a:cubicBezTo>
                    <a:pt x="10772" y="17194"/>
                    <a:pt x="9997" y="12585"/>
                    <a:pt x="14333" y="9692"/>
                  </a:cubicBezTo>
                  <a:cubicBezTo>
                    <a:pt x="18854" y="6681"/>
                    <a:pt x="18220" y="3138"/>
                    <a:pt x="17387" y="561"/>
                  </a:cubicBezTo>
                  <a:cubicBezTo>
                    <a:pt x="15317" y="187"/>
                    <a:pt x="13211" y="0"/>
                    <a:pt x="11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6"/>
            <p:cNvSpPr/>
            <p:nvPr/>
          </p:nvSpPr>
          <p:spPr>
            <a:xfrm>
              <a:off x="2926400" y="277500"/>
              <a:ext cx="869650" cy="1678025"/>
            </a:xfrm>
            <a:custGeom>
              <a:avLst/>
              <a:gdLst/>
              <a:ahLst/>
              <a:cxnLst/>
              <a:rect l="l" t="t" r="r" b="b"/>
              <a:pathLst>
                <a:path w="34786" h="67121" extrusionOk="0">
                  <a:moveTo>
                    <a:pt x="24888" y="0"/>
                  </a:moveTo>
                  <a:lnTo>
                    <a:pt x="24888" y="0"/>
                  </a:lnTo>
                  <a:cubicBezTo>
                    <a:pt x="23778" y="344"/>
                    <a:pt x="22679" y="742"/>
                    <a:pt x="21599" y="1201"/>
                  </a:cubicBezTo>
                  <a:cubicBezTo>
                    <a:pt x="17387" y="2981"/>
                    <a:pt x="13603" y="5534"/>
                    <a:pt x="10356" y="8787"/>
                  </a:cubicBezTo>
                  <a:cubicBezTo>
                    <a:pt x="7103" y="12040"/>
                    <a:pt x="4551" y="15818"/>
                    <a:pt x="2770" y="20030"/>
                  </a:cubicBezTo>
                  <a:cubicBezTo>
                    <a:pt x="948" y="24333"/>
                    <a:pt x="19" y="28907"/>
                    <a:pt x="0" y="33627"/>
                  </a:cubicBezTo>
                  <a:cubicBezTo>
                    <a:pt x="574" y="34544"/>
                    <a:pt x="1370" y="35497"/>
                    <a:pt x="2378" y="35992"/>
                  </a:cubicBezTo>
                  <a:cubicBezTo>
                    <a:pt x="4659" y="37109"/>
                    <a:pt x="3114" y="39722"/>
                    <a:pt x="4605" y="40476"/>
                  </a:cubicBezTo>
                  <a:cubicBezTo>
                    <a:pt x="6096" y="41231"/>
                    <a:pt x="8190" y="41013"/>
                    <a:pt x="10302" y="42806"/>
                  </a:cubicBezTo>
                  <a:cubicBezTo>
                    <a:pt x="12414" y="44586"/>
                    <a:pt x="13295" y="45570"/>
                    <a:pt x="14653" y="45582"/>
                  </a:cubicBezTo>
                  <a:cubicBezTo>
                    <a:pt x="16017" y="45588"/>
                    <a:pt x="12800" y="49221"/>
                    <a:pt x="15124" y="51345"/>
                  </a:cubicBezTo>
                  <a:cubicBezTo>
                    <a:pt x="17453" y="53469"/>
                    <a:pt x="16783" y="56028"/>
                    <a:pt x="19577" y="57446"/>
                  </a:cubicBezTo>
                  <a:cubicBezTo>
                    <a:pt x="22191" y="58774"/>
                    <a:pt x="20000" y="62896"/>
                    <a:pt x="20115" y="65720"/>
                  </a:cubicBezTo>
                  <a:cubicBezTo>
                    <a:pt x="20603" y="65956"/>
                    <a:pt x="21098" y="66179"/>
                    <a:pt x="21599" y="66390"/>
                  </a:cubicBezTo>
                  <a:cubicBezTo>
                    <a:pt x="22221" y="66650"/>
                    <a:pt x="22848" y="66891"/>
                    <a:pt x="23482" y="67120"/>
                  </a:cubicBezTo>
                  <a:cubicBezTo>
                    <a:pt x="23772" y="66396"/>
                    <a:pt x="24405" y="65431"/>
                    <a:pt x="25818" y="64543"/>
                  </a:cubicBezTo>
                  <a:cubicBezTo>
                    <a:pt x="28533" y="62823"/>
                    <a:pt x="27399" y="61158"/>
                    <a:pt x="29764" y="60452"/>
                  </a:cubicBezTo>
                  <a:cubicBezTo>
                    <a:pt x="32130" y="59746"/>
                    <a:pt x="32492" y="57869"/>
                    <a:pt x="32311" y="56107"/>
                  </a:cubicBezTo>
                  <a:cubicBezTo>
                    <a:pt x="32130" y="54350"/>
                    <a:pt x="34785" y="54157"/>
                    <a:pt x="33820" y="52112"/>
                  </a:cubicBezTo>
                  <a:cubicBezTo>
                    <a:pt x="32854" y="50072"/>
                    <a:pt x="28781" y="50325"/>
                    <a:pt x="26077" y="46481"/>
                  </a:cubicBezTo>
                  <a:cubicBezTo>
                    <a:pt x="24264" y="43900"/>
                    <a:pt x="21728" y="43022"/>
                    <a:pt x="19739" y="43022"/>
                  </a:cubicBezTo>
                  <a:cubicBezTo>
                    <a:pt x="18762" y="43022"/>
                    <a:pt x="17918" y="43234"/>
                    <a:pt x="17357" y="43560"/>
                  </a:cubicBezTo>
                  <a:cubicBezTo>
                    <a:pt x="16674" y="43957"/>
                    <a:pt x="16021" y="44191"/>
                    <a:pt x="15441" y="44191"/>
                  </a:cubicBezTo>
                  <a:cubicBezTo>
                    <a:pt x="14576" y="44191"/>
                    <a:pt x="13874" y="43671"/>
                    <a:pt x="13476" y="42395"/>
                  </a:cubicBezTo>
                  <a:cubicBezTo>
                    <a:pt x="12919" y="40612"/>
                    <a:pt x="12881" y="39748"/>
                    <a:pt x="11491" y="39748"/>
                  </a:cubicBezTo>
                  <a:cubicBezTo>
                    <a:pt x="11225" y="39748"/>
                    <a:pt x="10910" y="39780"/>
                    <a:pt x="10531" y="39843"/>
                  </a:cubicBezTo>
                  <a:cubicBezTo>
                    <a:pt x="10398" y="39865"/>
                    <a:pt x="10269" y="39875"/>
                    <a:pt x="10146" y="39875"/>
                  </a:cubicBezTo>
                  <a:cubicBezTo>
                    <a:pt x="8093" y="39875"/>
                    <a:pt x="7443" y="36931"/>
                    <a:pt x="8576" y="35389"/>
                  </a:cubicBezTo>
                  <a:cubicBezTo>
                    <a:pt x="9777" y="33753"/>
                    <a:pt x="11919" y="35491"/>
                    <a:pt x="15106" y="33621"/>
                  </a:cubicBezTo>
                  <a:cubicBezTo>
                    <a:pt x="18292" y="31750"/>
                    <a:pt x="16482" y="29595"/>
                    <a:pt x="19348" y="27592"/>
                  </a:cubicBezTo>
                  <a:cubicBezTo>
                    <a:pt x="22215" y="25594"/>
                    <a:pt x="23573" y="24870"/>
                    <a:pt x="24055" y="22432"/>
                  </a:cubicBezTo>
                  <a:cubicBezTo>
                    <a:pt x="24532" y="19994"/>
                    <a:pt x="26970" y="20078"/>
                    <a:pt x="24695" y="16916"/>
                  </a:cubicBezTo>
                  <a:cubicBezTo>
                    <a:pt x="24032" y="15998"/>
                    <a:pt x="23340" y="15657"/>
                    <a:pt x="22663" y="15657"/>
                  </a:cubicBezTo>
                  <a:cubicBezTo>
                    <a:pt x="21013" y="15657"/>
                    <a:pt x="19448" y="17686"/>
                    <a:pt x="18588" y="18328"/>
                  </a:cubicBezTo>
                  <a:cubicBezTo>
                    <a:pt x="18005" y="18767"/>
                    <a:pt x="16940" y="19121"/>
                    <a:pt x="15915" y="19121"/>
                  </a:cubicBezTo>
                  <a:cubicBezTo>
                    <a:pt x="14827" y="19121"/>
                    <a:pt x="13786" y="18723"/>
                    <a:pt x="13416" y="17604"/>
                  </a:cubicBezTo>
                  <a:cubicBezTo>
                    <a:pt x="12692" y="15437"/>
                    <a:pt x="17616" y="14013"/>
                    <a:pt x="19016" y="11527"/>
                  </a:cubicBezTo>
                  <a:cubicBezTo>
                    <a:pt x="19819" y="10092"/>
                    <a:pt x="20483" y="9269"/>
                    <a:pt x="21004" y="9269"/>
                  </a:cubicBezTo>
                  <a:cubicBezTo>
                    <a:pt x="21388" y="9269"/>
                    <a:pt x="21694" y="9716"/>
                    <a:pt x="21919" y="10694"/>
                  </a:cubicBezTo>
                  <a:cubicBezTo>
                    <a:pt x="22181" y="11816"/>
                    <a:pt x="22902" y="12317"/>
                    <a:pt x="23689" y="12317"/>
                  </a:cubicBezTo>
                  <a:cubicBezTo>
                    <a:pt x="24513" y="12317"/>
                    <a:pt x="25410" y="11766"/>
                    <a:pt x="25926" y="10803"/>
                  </a:cubicBezTo>
                  <a:cubicBezTo>
                    <a:pt x="26934" y="8920"/>
                    <a:pt x="25075" y="8159"/>
                    <a:pt x="22927" y="6759"/>
                  </a:cubicBezTo>
                  <a:cubicBezTo>
                    <a:pt x="20778" y="5359"/>
                    <a:pt x="22734" y="1593"/>
                    <a:pt x="248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6"/>
            <p:cNvSpPr/>
            <p:nvPr/>
          </p:nvSpPr>
          <p:spPr>
            <a:xfrm>
              <a:off x="3993050" y="415400"/>
              <a:ext cx="701575" cy="1463625"/>
            </a:xfrm>
            <a:custGeom>
              <a:avLst/>
              <a:gdLst/>
              <a:ahLst/>
              <a:cxnLst/>
              <a:rect l="l" t="t" r="r" b="b"/>
              <a:pathLst>
                <a:path w="28063" h="58545" extrusionOk="0">
                  <a:moveTo>
                    <a:pt x="13953" y="0"/>
                  </a:moveTo>
                  <a:cubicBezTo>
                    <a:pt x="13935" y="1527"/>
                    <a:pt x="13646" y="4737"/>
                    <a:pt x="11503" y="5606"/>
                  </a:cubicBezTo>
                  <a:cubicBezTo>
                    <a:pt x="8786" y="6708"/>
                    <a:pt x="8043" y="9134"/>
                    <a:pt x="10921" y="9134"/>
                  </a:cubicBezTo>
                  <a:cubicBezTo>
                    <a:pt x="11053" y="9134"/>
                    <a:pt x="11193" y="9129"/>
                    <a:pt x="11340" y="9119"/>
                  </a:cubicBezTo>
                  <a:cubicBezTo>
                    <a:pt x="11503" y="9107"/>
                    <a:pt x="11659" y="9102"/>
                    <a:pt x="11810" y="9102"/>
                  </a:cubicBezTo>
                  <a:cubicBezTo>
                    <a:pt x="14771" y="9102"/>
                    <a:pt x="15405" y="11221"/>
                    <a:pt x="13929" y="12088"/>
                  </a:cubicBezTo>
                  <a:cubicBezTo>
                    <a:pt x="12378" y="12999"/>
                    <a:pt x="8794" y="13084"/>
                    <a:pt x="7587" y="15956"/>
                  </a:cubicBezTo>
                  <a:cubicBezTo>
                    <a:pt x="6374" y="18835"/>
                    <a:pt x="3181" y="18328"/>
                    <a:pt x="2662" y="21207"/>
                  </a:cubicBezTo>
                  <a:cubicBezTo>
                    <a:pt x="2369" y="22827"/>
                    <a:pt x="3288" y="23443"/>
                    <a:pt x="4512" y="23443"/>
                  </a:cubicBezTo>
                  <a:cubicBezTo>
                    <a:pt x="5459" y="23443"/>
                    <a:pt x="6589" y="23074"/>
                    <a:pt x="7484" y="22516"/>
                  </a:cubicBezTo>
                  <a:cubicBezTo>
                    <a:pt x="9067" y="21532"/>
                    <a:pt x="9786" y="19859"/>
                    <a:pt x="11462" y="19859"/>
                  </a:cubicBezTo>
                  <a:cubicBezTo>
                    <a:pt x="11965" y="19859"/>
                    <a:pt x="12553" y="20009"/>
                    <a:pt x="13277" y="20374"/>
                  </a:cubicBezTo>
                  <a:cubicBezTo>
                    <a:pt x="16416" y="21961"/>
                    <a:pt x="14804" y="23053"/>
                    <a:pt x="16210" y="23747"/>
                  </a:cubicBezTo>
                  <a:cubicBezTo>
                    <a:pt x="16335" y="23809"/>
                    <a:pt x="16449" y="23837"/>
                    <a:pt x="16556" y="23837"/>
                  </a:cubicBezTo>
                  <a:cubicBezTo>
                    <a:pt x="17646" y="23837"/>
                    <a:pt x="17871" y="20826"/>
                    <a:pt x="19560" y="19710"/>
                  </a:cubicBezTo>
                  <a:cubicBezTo>
                    <a:pt x="20057" y="19381"/>
                    <a:pt x="20550" y="19233"/>
                    <a:pt x="21001" y="19233"/>
                  </a:cubicBezTo>
                  <a:cubicBezTo>
                    <a:pt x="22235" y="19233"/>
                    <a:pt x="23152" y="20341"/>
                    <a:pt x="22975" y="21871"/>
                  </a:cubicBezTo>
                  <a:cubicBezTo>
                    <a:pt x="22740" y="23959"/>
                    <a:pt x="20507" y="22872"/>
                    <a:pt x="19560" y="23838"/>
                  </a:cubicBezTo>
                  <a:cubicBezTo>
                    <a:pt x="18618" y="24797"/>
                    <a:pt x="22131" y="24840"/>
                    <a:pt x="21593" y="26318"/>
                  </a:cubicBezTo>
                  <a:cubicBezTo>
                    <a:pt x="21268" y="27215"/>
                    <a:pt x="19624" y="27937"/>
                    <a:pt x="17756" y="27937"/>
                  </a:cubicBezTo>
                  <a:cubicBezTo>
                    <a:pt x="16546" y="27937"/>
                    <a:pt x="15241" y="27634"/>
                    <a:pt x="14140" y="26879"/>
                  </a:cubicBezTo>
                  <a:cubicBezTo>
                    <a:pt x="12513" y="25764"/>
                    <a:pt x="10495" y="24703"/>
                    <a:pt x="8492" y="24703"/>
                  </a:cubicBezTo>
                  <a:cubicBezTo>
                    <a:pt x="7050" y="24703"/>
                    <a:pt x="5616" y="25253"/>
                    <a:pt x="4340" y="26729"/>
                  </a:cubicBezTo>
                  <a:cubicBezTo>
                    <a:pt x="1286" y="30259"/>
                    <a:pt x="1" y="34302"/>
                    <a:pt x="387" y="36288"/>
                  </a:cubicBezTo>
                  <a:cubicBezTo>
                    <a:pt x="689" y="37822"/>
                    <a:pt x="1743" y="40390"/>
                    <a:pt x="4419" y="40390"/>
                  </a:cubicBezTo>
                  <a:cubicBezTo>
                    <a:pt x="5218" y="40390"/>
                    <a:pt x="6161" y="40161"/>
                    <a:pt x="7273" y="39607"/>
                  </a:cubicBezTo>
                  <a:cubicBezTo>
                    <a:pt x="7930" y="39279"/>
                    <a:pt x="8507" y="39133"/>
                    <a:pt x="9013" y="39133"/>
                  </a:cubicBezTo>
                  <a:cubicBezTo>
                    <a:pt x="12222" y="39133"/>
                    <a:pt x="12515" y="45045"/>
                    <a:pt x="11660" y="48074"/>
                  </a:cubicBezTo>
                  <a:cubicBezTo>
                    <a:pt x="10695" y="51502"/>
                    <a:pt x="8347" y="56619"/>
                    <a:pt x="11020" y="58545"/>
                  </a:cubicBezTo>
                  <a:cubicBezTo>
                    <a:pt x="13440" y="57078"/>
                    <a:pt x="15679" y="55322"/>
                    <a:pt x="17707" y="53294"/>
                  </a:cubicBezTo>
                  <a:cubicBezTo>
                    <a:pt x="20960" y="50041"/>
                    <a:pt x="23506" y="46258"/>
                    <a:pt x="25293" y="42045"/>
                  </a:cubicBezTo>
                  <a:cubicBezTo>
                    <a:pt x="27133" y="37688"/>
                    <a:pt x="28063" y="33059"/>
                    <a:pt x="28063" y="28280"/>
                  </a:cubicBezTo>
                  <a:cubicBezTo>
                    <a:pt x="28063" y="23500"/>
                    <a:pt x="27133" y="18871"/>
                    <a:pt x="25293" y="14514"/>
                  </a:cubicBezTo>
                  <a:cubicBezTo>
                    <a:pt x="23513" y="10302"/>
                    <a:pt x="20960" y="6524"/>
                    <a:pt x="17707" y="3271"/>
                  </a:cubicBezTo>
                  <a:cubicBezTo>
                    <a:pt x="16524" y="2088"/>
                    <a:pt x="15269" y="996"/>
                    <a:pt x="13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6"/>
            <p:cNvSpPr/>
            <p:nvPr/>
          </p:nvSpPr>
          <p:spPr>
            <a:xfrm>
              <a:off x="2930025" y="1015975"/>
              <a:ext cx="1621575" cy="990700"/>
            </a:xfrm>
            <a:custGeom>
              <a:avLst/>
              <a:gdLst/>
              <a:ahLst/>
              <a:cxnLst/>
              <a:rect l="l" t="t" r="r" b="b"/>
              <a:pathLst>
                <a:path w="64863" h="39628" extrusionOk="0">
                  <a:moveTo>
                    <a:pt x="0" y="7449"/>
                  </a:moveTo>
                  <a:lnTo>
                    <a:pt x="0" y="7449"/>
                  </a:lnTo>
                  <a:cubicBezTo>
                    <a:pt x="4" y="7500"/>
                    <a:pt x="9" y="7554"/>
                    <a:pt x="15" y="7610"/>
                  </a:cubicBezTo>
                  <a:lnTo>
                    <a:pt x="15" y="7610"/>
                  </a:lnTo>
                  <a:cubicBezTo>
                    <a:pt x="10" y="7556"/>
                    <a:pt x="5" y="7503"/>
                    <a:pt x="0" y="7449"/>
                  </a:cubicBezTo>
                  <a:close/>
                  <a:moveTo>
                    <a:pt x="24503" y="1"/>
                  </a:moveTo>
                  <a:cubicBezTo>
                    <a:pt x="24153" y="1"/>
                    <a:pt x="23822" y="80"/>
                    <a:pt x="23518" y="255"/>
                  </a:cubicBezTo>
                  <a:cubicBezTo>
                    <a:pt x="18757" y="3007"/>
                    <a:pt x="23331" y="6815"/>
                    <a:pt x="24707" y="12651"/>
                  </a:cubicBezTo>
                  <a:cubicBezTo>
                    <a:pt x="25781" y="17231"/>
                    <a:pt x="22678" y="21125"/>
                    <a:pt x="16435" y="21125"/>
                  </a:cubicBezTo>
                  <a:cubicBezTo>
                    <a:pt x="14714" y="21125"/>
                    <a:pt x="12755" y="20829"/>
                    <a:pt x="10579" y="20171"/>
                  </a:cubicBezTo>
                  <a:cubicBezTo>
                    <a:pt x="1701" y="17488"/>
                    <a:pt x="246" y="9998"/>
                    <a:pt x="15" y="7610"/>
                  </a:cubicBezTo>
                  <a:lnTo>
                    <a:pt x="15" y="7610"/>
                  </a:lnTo>
                  <a:cubicBezTo>
                    <a:pt x="346" y="11204"/>
                    <a:pt x="1216" y="14692"/>
                    <a:pt x="2625" y="18022"/>
                  </a:cubicBezTo>
                  <a:cubicBezTo>
                    <a:pt x="4406" y="22235"/>
                    <a:pt x="6958" y="26018"/>
                    <a:pt x="10211" y="29265"/>
                  </a:cubicBezTo>
                  <a:cubicBezTo>
                    <a:pt x="13458" y="32518"/>
                    <a:pt x="17242" y="35071"/>
                    <a:pt x="21454" y="36851"/>
                  </a:cubicBezTo>
                  <a:cubicBezTo>
                    <a:pt x="25811" y="38692"/>
                    <a:pt x="30440" y="39627"/>
                    <a:pt x="35220" y="39627"/>
                  </a:cubicBezTo>
                  <a:cubicBezTo>
                    <a:pt x="39999" y="39627"/>
                    <a:pt x="44628" y="38692"/>
                    <a:pt x="48979" y="36851"/>
                  </a:cubicBezTo>
                  <a:cubicBezTo>
                    <a:pt x="53191" y="35071"/>
                    <a:pt x="56975" y="32518"/>
                    <a:pt x="60228" y="29265"/>
                  </a:cubicBezTo>
                  <a:cubicBezTo>
                    <a:pt x="61978" y="27515"/>
                    <a:pt x="63523" y="25596"/>
                    <a:pt x="64857" y="23550"/>
                  </a:cubicBezTo>
                  <a:lnTo>
                    <a:pt x="64863" y="23550"/>
                  </a:lnTo>
                  <a:cubicBezTo>
                    <a:pt x="63728" y="20080"/>
                    <a:pt x="62461" y="16532"/>
                    <a:pt x="61936" y="16212"/>
                  </a:cubicBezTo>
                  <a:cubicBezTo>
                    <a:pt x="61692" y="16064"/>
                    <a:pt x="61117" y="15993"/>
                    <a:pt x="60386" y="15993"/>
                  </a:cubicBezTo>
                  <a:cubicBezTo>
                    <a:pt x="57951" y="15993"/>
                    <a:pt x="53783" y="16785"/>
                    <a:pt x="54326" y="18191"/>
                  </a:cubicBezTo>
                  <a:cubicBezTo>
                    <a:pt x="54776" y="19348"/>
                    <a:pt x="53947" y="21258"/>
                    <a:pt x="51637" y="21258"/>
                  </a:cubicBezTo>
                  <a:cubicBezTo>
                    <a:pt x="50295" y="21258"/>
                    <a:pt x="48452" y="20613"/>
                    <a:pt x="46070" y="18801"/>
                  </a:cubicBezTo>
                  <a:cubicBezTo>
                    <a:pt x="33729" y="9428"/>
                    <a:pt x="35721" y="5367"/>
                    <a:pt x="33886" y="2935"/>
                  </a:cubicBezTo>
                  <a:cubicBezTo>
                    <a:pt x="33805" y="2828"/>
                    <a:pt x="33720" y="2781"/>
                    <a:pt x="33634" y="2781"/>
                  </a:cubicBezTo>
                  <a:cubicBezTo>
                    <a:pt x="32915" y="2781"/>
                    <a:pt x="32045" y="6037"/>
                    <a:pt x="32045" y="6037"/>
                  </a:cubicBezTo>
                  <a:cubicBezTo>
                    <a:pt x="32045" y="6037"/>
                    <a:pt x="27564" y="1"/>
                    <a:pt x="24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6"/>
            <p:cNvSpPr/>
            <p:nvPr/>
          </p:nvSpPr>
          <p:spPr>
            <a:xfrm>
              <a:off x="4061700" y="613550"/>
              <a:ext cx="151350" cy="179225"/>
            </a:xfrm>
            <a:custGeom>
              <a:avLst/>
              <a:gdLst/>
              <a:ahLst/>
              <a:cxnLst/>
              <a:rect l="l" t="t" r="r" b="b"/>
              <a:pathLst>
                <a:path w="6054" h="7169" extrusionOk="0">
                  <a:moveTo>
                    <a:pt x="1775" y="1"/>
                  </a:moveTo>
                  <a:cubicBezTo>
                    <a:pt x="1637" y="1"/>
                    <a:pt x="1508" y="31"/>
                    <a:pt x="1401" y="76"/>
                  </a:cubicBezTo>
                  <a:cubicBezTo>
                    <a:pt x="894" y="288"/>
                    <a:pt x="145" y="1965"/>
                    <a:pt x="1914" y="3462"/>
                  </a:cubicBezTo>
                  <a:cubicBezTo>
                    <a:pt x="3688" y="4965"/>
                    <a:pt x="1" y="6401"/>
                    <a:pt x="1618" y="6914"/>
                  </a:cubicBezTo>
                  <a:cubicBezTo>
                    <a:pt x="1618" y="6914"/>
                    <a:pt x="2189" y="7169"/>
                    <a:pt x="2896" y="7169"/>
                  </a:cubicBezTo>
                  <a:cubicBezTo>
                    <a:pt x="3582" y="7169"/>
                    <a:pt x="4397" y="6929"/>
                    <a:pt x="4943" y="5984"/>
                  </a:cubicBezTo>
                  <a:cubicBezTo>
                    <a:pt x="6054" y="4065"/>
                    <a:pt x="3024" y="3890"/>
                    <a:pt x="2952" y="1935"/>
                  </a:cubicBezTo>
                  <a:cubicBezTo>
                    <a:pt x="2890" y="404"/>
                    <a:pt x="2277" y="1"/>
                    <a:pt x="1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6"/>
            <p:cNvSpPr/>
            <p:nvPr/>
          </p:nvSpPr>
          <p:spPr>
            <a:xfrm>
              <a:off x="2874350" y="1192975"/>
              <a:ext cx="1805200" cy="3993175"/>
            </a:xfrm>
            <a:custGeom>
              <a:avLst/>
              <a:gdLst/>
              <a:ahLst/>
              <a:cxnLst/>
              <a:rect l="l" t="t" r="r" b="b"/>
              <a:pathLst>
                <a:path w="72208" h="159727" extrusionOk="0">
                  <a:moveTo>
                    <a:pt x="2203" y="1"/>
                  </a:moveTo>
                  <a:cubicBezTo>
                    <a:pt x="2203" y="1"/>
                    <a:pt x="0" y="7707"/>
                    <a:pt x="1099" y="17611"/>
                  </a:cubicBezTo>
                  <a:cubicBezTo>
                    <a:pt x="2203" y="27520"/>
                    <a:pt x="8256" y="40622"/>
                    <a:pt x="8256" y="40622"/>
                  </a:cubicBezTo>
                  <a:cubicBezTo>
                    <a:pt x="9578" y="67700"/>
                    <a:pt x="25099" y="81901"/>
                    <a:pt x="19813" y="108315"/>
                  </a:cubicBezTo>
                  <a:cubicBezTo>
                    <a:pt x="14532" y="134736"/>
                    <a:pt x="2644" y="159727"/>
                    <a:pt x="2644" y="159727"/>
                  </a:cubicBezTo>
                  <a:lnTo>
                    <a:pt x="69564" y="159727"/>
                  </a:lnTo>
                  <a:cubicBezTo>
                    <a:pt x="69564" y="159727"/>
                    <a:pt x="57675" y="134736"/>
                    <a:pt x="52395" y="108315"/>
                  </a:cubicBezTo>
                  <a:cubicBezTo>
                    <a:pt x="47108" y="81901"/>
                    <a:pt x="62630" y="67700"/>
                    <a:pt x="63952" y="40622"/>
                  </a:cubicBezTo>
                  <a:cubicBezTo>
                    <a:pt x="63952" y="40622"/>
                    <a:pt x="70005" y="27520"/>
                    <a:pt x="71109" y="17611"/>
                  </a:cubicBezTo>
                  <a:cubicBezTo>
                    <a:pt x="72207" y="7707"/>
                    <a:pt x="69703" y="1"/>
                    <a:pt x="69703" y="1"/>
                  </a:cubicBezTo>
                  <a:cubicBezTo>
                    <a:pt x="69703" y="1"/>
                    <a:pt x="65190" y="16648"/>
                    <a:pt x="54619" y="16648"/>
                  </a:cubicBezTo>
                  <a:cubicBezTo>
                    <a:pt x="50030" y="16648"/>
                    <a:pt x="44300" y="13511"/>
                    <a:pt x="37302" y="4515"/>
                  </a:cubicBezTo>
                  <a:lnTo>
                    <a:pt x="32480" y="5179"/>
                  </a:lnTo>
                  <a:cubicBezTo>
                    <a:pt x="31943" y="14616"/>
                    <a:pt x="24821" y="20704"/>
                    <a:pt x="17807" y="20704"/>
                  </a:cubicBezTo>
                  <a:cubicBezTo>
                    <a:pt x="16151" y="20704"/>
                    <a:pt x="14501" y="20365"/>
                    <a:pt x="12945" y="19651"/>
                  </a:cubicBezTo>
                  <a:cubicBezTo>
                    <a:pt x="4804" y="15909"/>
                    <a:pt x="2203" y="1"/>
                    <a:pt x="2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6"/>
            <p:cNvSpPr/>
            <p:nvPr/>
          </p:nvSpPr>
          <p:spPr>
            <a:xfrm>
              <a:off x="2860775" y="1192975"/>
              <a:ext cx="1024125" cy="1849275"/>
            </a:xfrm>
            <a:custGeom>
              <a:avLst/>
              <a:gdLst/>
              <a:ahLst/>
              <a:cxnLst/>
              <a:rect l="l" t="t" r="r" b="b"/>
              <a:pathLst>
                <a:path w="40965" h="73971" extrusionOk="0">
                  <a:moveTo>
                    <a:pt x="2746" y="1"/>
                  </a:moveTo>
                  <a:cubicBezTo>
                    <a:pt x="2746" y="2"/>
                    <a:pt x="1" y="12759"/>
                    <a:pt x="7302" y="21220"/>
                  </a:cubicBezTo>
                  <a:cubicBezTo>
                    <a:pt x="10188" y="24566"/>
                    <a:pt x="14054" y="25339"/>
                    <a:pt x="17012" y="25339"/>
                  </a:cubicBezTo>
                  <a:cubicBezTo>
                    <a:pt x="19553" y="25339"/>
                    <a:pt x="21424" y="24768"/>
                    <a:pt x="21424" y="24768"/>
                  </a:cubicBezTo>
                  <a:cubicBezTo>
                    <a:pt x="21424" y="24768"/>
                    <a:pt x="29426" y="36325"/>
                    <a:pt x="32232" y="50030"/>
                  </a:cubicBezTo>
                  <a:cubicBezTo>
                    <a:pt x="35039" y="63736"/>
                    <a:pt x="31569" y="73971"/>
                    <a:pt x="31569" y="73971"/>
                  </a:cubicBezTo>
                  <a:cubicBezTo>
                    <a:pt x="31569" y="73971"/>
                    <a:pt x="37187" y="67532"/>
                    <a:pt x="35696" y="47387"/>
                  </a:cubicBezTo>
                  <a:cubicBezTo>
                    <a:pt x="34226" y="27438"/>
                    <a:pt x="30004" y="21580"/>
                    <a:pt x="29922" y="21469"/>
                  </a:cubicBezTo>
                  <a:lnTo>
                    <a:pt x="29922" y="21469"/>
                  </a:lnTo>
                  <a:cubicBezTo>
                    <a:pt x="30040" y="21630"/>
                    <a:pt x="38822" y="33673"/>
                    <a:pt x="38828" y="56470"/>
                  </a:cubicBezTo>
                  <a:cubicBezTo>
                    <a:pt x="38828" y="56470"/>
                    <a:pt x="40965" y="44551"/>
                    <a:pt x="40651" y="28896"/>
                  </a:cubicBezTo>
                  <a:cubicBezTo>
                    <a:pt x="40337" y="13241"/>
                    <a:pt x="33023" y="5179"/>
                    <a:pt x="33023" y="5179"/>
                  </a:cubicBezTo>
                  <a:cubicBezTo>
                    <a:pt x="32486" y="14616"/>
                    <a:pt x="25364" y="20704"/>
                    <a:pt x="18353" y="20704"/>
                  </a:cubicBezTo>
                  <a:cubicBezTo>
                    <a:pt x="16698" y="20704"/>
                    <a:pt x="15049" y="20365"/>
                    <a:pt x="13494" y="19651"/>
                  </a:cubicBezTo>
                  <a:cubicBezTo>
                    <a:pt x="5347" y="15909"/>
                    <a:pt x="2746" y="2"/>
                    <a:pt x="2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2940275" y="1192975"/>
              <a:ext cx="1705775" cy="3993325"/>
            </a:xfrm>
            <a:custGeom>
              <a:avLst/>
              <a:gdLst/>
              <a:ahLst/>
              <a:cxnLst/>
              <a:rect l="l" t="t" r="r" b="b"/>
              <a:pathLst>
                <a:path w="68231" h="159733" extrusionOk="0">
                  <a:moveTo>
                    <a:pt x="67066" y="1"/>
                  </a:moveTo>
                  <a:cubicBezTo>
                    <a:pt x="67066" y="1"/>
                    <a:pt x="66167" y="3314"/>
                    <a:pt x="64236" y="6983"/>
                  </a:cubicBezTo>
                  <a:cubicBezTo>
                    <a:pt x="61983" y="21383"/>
                    <a:pt x="54553" y="32762"/>
                    <a:pt x="53620" y="32762"/>
                  </a:cubicBezTo>
                  <a:cubicBezTo>
                    <a:pt x="53588" y="32762"/>
                    <a:pt x="53564" y="32749"/>
                    <a:pt x="53548" y="32722"/>
                  </a:cubicBezTo>
                  <a:cubicBezTo>
                    <a:pt x="52944" y="31732"/>
                    <a:pt x="52775" y="30302"/>
                    <a:pt x="52775" y="30302"/>
                  </a:cubicBezTo>
                  <a:cubicBezTo>
                    <a:pt x="52775" y="30302"/>
                    <a:pt x="54815" y="28872"/>
                    <a:pt x="54097" y="27436"/>
                  </a:cubicBezTo>
                  <a:cubicBezTo>
                    <a:pt x="53379" y="26005"/>
                    <a:pt x="52003" y="25124"/>
                    <a:pt x="52118" y="24629"/>
                  </a:cubicBezTo>
                  <a:cubicBezTo>
                    <a:pt x="52225" y="24142"/>
                    <a:pt x="53240" y="22371"/>
                    <a:pt x="52640" y="22371"/>
                  </a:cubicBezTo>
                  <a:cubicBezTo>
                    <a:pt x="52631" y="22371"/>
                    <a:pt x="52622" y="22372"/>
                    <a:pt x="52612" y="22372"/>
                  </a:cubicBezTo>
                  <a:cubicBezTo>
                    <a:pt x="52578" y="22375"/>
                    <a:pt x="52541" y="22377"/>
                    <a:pt x="52501" y="22377"/>
                  </a:cubicBezTo>
                  <a:cubicBezTo>
                    <a:pt x="51761" y="22377"/>
                    <a:pt x="50078" y="21877"/>
                    <a:pt x="50078" y="21877"/>
                  </a:cubicBezTo>
                  <a:cubicBezTo>
                    <a:pt x="50078" y="21877"/>
                    <a:pt x="48986" y="19484"/>
                    <a:pt x="46337" y="19484"/>
                  </a:cubicBezTo>
                  <a:cubicBezTo>
                    <a:pt x="45690" y="19484"/>
                    <a:pt x="44949" y="19627"/>
                    <a:pt x="44109" y="19982"/>
                  </a:cubicBezTo>
                  <a:cubicBezTo>
                    <a:pt x="35522" y="23615"/>
                    <a:pt x="46668" y="32282"/>
                    <a:pt x="41219" y="34593"/>
                  </a:cubicBezTo>
                  <a:cubicBezTo>
                    <a:pt x="41206" y="34598"/>
                    <a:pt x="41193" y="34601"/>
                    <a:pt x="41179" y="34601"/>
                  </a:cubicBezTo>
                  <a:cubicBezTo>
                    <a:pt x="39842" y="34601"/>
                    <a:pt x="34208" y="8873"/>
                    <a:pt x="32589" y="4805"/>
                  </a:cubicBezTo>
                  <a:lnTo>
                    <a:pt x="29837" y="5179"/>
                  </a:lnTo>
                  <a:cubicBezTo>
                    <a:pt x="29765" y="6513"/>
                    <a:pt x="29553" y="7774"/>
                    <a:pt x="29233" y="8969"/>
                  </a:cubicBezTo>
                  <a:cubicBezTo>
                    <a:pt x="29734" y="10357"/>
                    <a:pt x="30163" y="11968"/>
                    <a:pt x="30489" y="13875"/>
                  </a:cubicBezTo>
                  <a:cubicBezTo>
                    <a:pt x="32468" y="25595"/>
                    <a:pt x="35039" y="39029"/>
                    <a:pt x="35534" y="52070"/>
                  </a:cubicBezTo>
                  <a:cubicBezTo>
                    <a:pt x="36029" y="65118"/>
                    <a:pt x="32305" y="81243"/>
                    <a:pt x="24375" y="93295"/>
                  </a:cubicBezTo>
                  <a:cubicBezTo>
                    <a:pt x="21581" y="97549"/>
                    <a:pt x="19397" y="101532"/>
                    <a:pt x="17743" y="104906"/>
                  </a:cubicBezTo>
                  <a:cubicBezTo>
                    <a:pt x="17586" y="106022"/>
                    <a:pt x="17405" y="107157"/>
                    <a:pt x="17176" y="108321"/>
                  </a:cubicBezTo>
                  <a:cubicBezTo>
                    <a:pt x="11889" y="134736"/>
                    <a:pt x="1" y="159733"/>
                    <a:pt x="1" y="159733"/>
                  </a:cubicBezTo>
                  <a:lnTo>
                    <a:pt x="64730" y="159733"/>
                  </a:lnTo>
                  <a:cubicBezTo>
                    <a:pt x="64730" y="159733"/>
                    <a:pt x="52842" y="134736"/>
                    <a:pt x="47561" y="108321"/>
                  </a:cubicBezTo>
                  <a:cubicBezTo>
                    <a:pt x="42275" y="81901"/>
                    <a:pt x="57796" y="67700"/>
                    <a:pt x="59118" y="40622"/>
                  </a:cubicBezTo>
                  <a:cubicBezTo>
                    <a:pt x="59118" y="40622"/>
                    <a:pt x="65171" y="27520"/>
                    <a:pt x="66275" y="17611"/>
                  </a:cubicBezTo>
                  <a:cubicBezTo>
                    <a:pt x="66450" y="16042"/>
                    <a:pt x="66541" y="14533"/>
                    <a:pt x="66571" y="13091"/>
                  </a:cubicBezTo>
                  <a:cubicBezTo>
                    <a:pt x="66571" y="13079"/>
                    <a:pt x="66577" y="13060"/>
                    <a:pt x="66583" y="13048"/>
                  </a:cubicBezTo>
                  <a:cubicBezTo>
                    <a:pt x="67289" y="10266"/>
                    <a:pt x="67832" y="7726"/>
                    <a:pt x="68231" y="5432"/>
                  </a:cubicBezTo>
                  <a:cubicBezTo>
                    <a:pt x="67736" y="2065"/>
                    <a:pt x="67066" y="1"/>
                    <a:pt x="670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6"/>
            <p:cNvSpPr/>
            <p:nvPr/>
          </p:nvSpPr>
          <p:spPr>
            <a:xfrm>
              <a:off x="2940275" y="932875"/>
              <a:ext cx="1812750" cy="4253275"/>
            </a:xfrm>
            <a:custGeom>
              <a:avLst/>
              <a:gdLst/>
              <a:ahLst/>
              <a:cxnLst/>
              <a:rect l="l" t="t" r="r" b="b"/>
              <a:pathLst>
                <a:path w="72510" h="170131" extrusionOk="0">
                  <a:moveTo>
                    <a:pt x="68780" y="1"/>
                  </a:moveTo>
                  <a:lnTo>
                    <a:pt x="68780" y="1"/>
                  </a:lnTo>
                  <a:cubicBezTo>
                    <a:pt x="67702" y="101"/>
                    <a:pt x="69996" y="7041"/>
                    <a:pt x="69507" y="7041"/>
                  </a:cubicBezTo>
                  <a:cubicBezTo>
                    <a:pt x="69405" y="7041"/>
                    <a:pt x="69181" y="6738"/>
                    <a:pt x="68780" y="6005"/>
                  </a:cubicBezTo>
                  <a:cubicBezTo>
                    <a:pt x="68119" y="4799"/>
                    <a:pt x="67693" y="4368"/>
                    <a:pt x="67421" y="4368"/>
                  </a:cubicBezTo>
                  <a:cubicBezTo>
                    <a:pt x="66736" y="4368"/>
                    <a:pt x="67030" y="7104"/>
                    <a:pt x="67030" y="7104"/>
                  </a:cubicBezTo>
                  <a:cubicBezTo>
                    <a:pt x="67934" y="25966"/>
                    <a:pt x="56964" y="43166"/>
                    <a:pt x="55817" y="43166"/>
                  </a:cubicBezTo>
                  <a:cubicBezTo>
                    <a:pt x="55785" y="43166"/>
                    <a:pt x="55761" y="43153"/>
                    <a:pt x="55744" y="43126"/>
                  </a:cubicBezTo>
                  <a:cubicBezTo>
                    <a:pt x="55141" y="42136"/>
                    <a:pt x="54972" y="40706"/>
                    <a:pt x="54972" y="40706"/>
                  </a:cubicBezTo>
                  <a:cubicBezTo>
                    <a:pt x="54972" y="40706"/>
                    <a:pt x="57012" y="39276"/>
                    <a:pt x="56294" y="37846"/>
                  </a:cubicBezTo>
                  <a:cubicBezTo>
                    <a:pt x="55582" y="36409"/>
                    <a:pt x="54206" y="35528"/>
                    <a:pt x="54314" y="35033"/>
                  </a:cubicBezTo>
                  <a:cubicBezTo>
                    <a:pt x="54421" y="34546"/>
                    <a:pt x="55436" y="32775"/>
                    <a:pt x="54837" y="32775"/>
                  </a:cubicBezTo>
                  <a:cubicBezTo>
                    <a:pt x="54828" y="32775"/>
                    <a:pt x="54819" y="32776"/>
                    <a:pt x="54809" y="32776"/>
                  </a:cubicBezTo>
                  <a:cubicBezTo>
                    <a:pt x="54775" y="32779"/>
                    <a:pt x="54738" y="32781"/>
                    <a:pt x="54698" y="32781"/>
                  </a:cubicBezTo>
                  <a:cubicBezTo>
                    <a:pt x="53963" y="32781"/>
                    <a:pt x="52274" y="32281"/>
                    <a:pt x="52274" y="32281"/>
                  </a:cubicBezTo>
                  <a:cubicBezTo>
                    <a:pt x="52274" y="32281"/>
                    <a:pt x="51183" y="29888"/>
                    <a:pt x="48534" y="29888"/>
                  </a:cubicBezTo>
                  <a:cubicBezTo>
                    <a:pt x="47886" y="29888"/>
                    <a:pt x="47146" y="30031"/>
                    <a:pt x="46306" y="30386"/>
                  </a:cubicBezTo>
                  <a:cubicBezTo>
                    <a:pt x="37718" y="34019"/>
                    <a:pt x="48865" y="42686"/>
                    <a:pt x="43415" y="44997"/>
                  </a:cubicBezTo>
                  <a:cubicBezTo>
                    <a:pt x="43403" y="45002"/>
                    <a:pt x="43389" y="45005"/>
                    <a:pt x="43376" y="45005"/>
                  </a:cubicBezTo>
                  <a:cubicBezTo>
                    <a:pt x="42006" y="45005"/>
                    <a:pt x="36099" y="17895"/>
                    <a:pt x="34665" y="14919"/>
                  </a:cubicBezTo>
                  <a:cubicBezTo>
                    <a:pt x="33154" y="11786"/>
                    <a:pt x="33655" y="6217"/>
                    <a:pt x="32579" y="6217"/>
                  </a:cubicBezTo>
                  <a:cubicBezTo>
                    <a:pt x="32559" y="6217"/>
                    <a:pt x="32538" y="6219"/>
                    <a:pt x="32516" y="6223"/>
                  </a:cubicBezTo>
                  <a:cubicBezTo>
                    <a:pt x="31364" y="6446"/>
                    <a:pt x="31635" y="9361"/>
                    <a:pt x="31635" y="9361"/>
                  </a:cubicBezTo>
                  <a:cubicBezTo>
                    <a:pt x="29539" y="5621"/>
                    <a:pt x="26803" y="3913"/>
                    <a:pt x="24997" y="3913"/>
                  </a:cubicBezTo>
                  <a:cubicBezTo>
                    <a:pt x="23533" y="3913"/>
                    <a:pt x="22679" y="5035"/>
                    <a:pt x="23271" y="7104"/>
                  </a:cubicBezTo>
                  <a:cubicBezTo>
                    <a:pt x="24593" y="11727"/>
                    <a:pt x="30700" y="12553"/>
                    <a:pt x="32685" y="24279"/>
                  </a:cubicBezTo>
                  <a:cubicBezTo>
                    <a:pt x="34665" y="35999"/>
                    <a:pt x="37803" y="49209"/>
                    <a:pt x="38298" y="62251"/>
                  </a:cubicBezTo>
                  <a:cubicBezTo>
                    <a:pt x="38793" y="75298"/>
                    <a:pt x="34496" y="91641"/>
                    <a:pt x="26572" y="103699"/>
                  </a:cubicBezTo>
                  <a:cubicBezTo>
                    <a:pt x="18648" y="115750"/>
                    <a:pt x="15637" y="125647"/>
                    <a:pt x="15637" y="125647"/>
                  </a:cubicBezTo>
                  <a:lnTo>
                    <a:pt x="15516" y="126148"/>
                  </a:lnTo>
                  <a:cubicBezTo>
                    <a:pt x="9753" y="149642"/>
                    <a:pt x="1" y="170131"/>
                    <a:pt x="1" y="170131"/>
                  </a:cubicBezTo>
                  <a:lnTo>
                    <a:pt x="66927" y="170131"/>
                  </a:lnTo>
                  <a:cubicBezTo>
                    <a:pt x="66927" y="170131"/>
                    <a:pt x="55038" y="145140"/>
                    <a:pt x="49758" y="118725"/>
                  </a:cubicBezTo>
                  <a:cubicBezTo>
                    <a:pt x="44471" y="92305"/>
                    <a:pt x="59993" y="78104"/>
                    <a:pt x="61315" y="51026"/>
                  </a:cubicBezTo>
                  <a:cubicBezTo>
                    <a:pt x="61315" y="51026"/>
                    <a:pt x="67368" y="37924"/>
                    <a:pt x="68472" y="28021"/>
                  </a:cubicBezTo>
                  <a:cubicBezTo>
                    <a:pt x="68647" y="26452"/>
                    <a:pt x="68738" y="24937"/>
                    <a:pt x="68768" y="23501"/>
                  </a:cubicBezTo>
                  <a:cubicBezTo>
                    <a:pt x="68774" y="23483"/>
                    <a:pt x="68774" y="23464"/>
                    <a:pt x="68780" y="23452"/>
                  </a:cubicBezTo>
                  <a:cubicBezTo>
                    <a:pt x="72509" y="8757"/>
                    <a:pt x="71731" y="834"/>
                    <a:pt x="68780" y="7"/>
                  </a:cubicBezTo>
                  <a:lnTo>
                    <a:pt x="687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6"/>
            <p:cNvSpPr/>
            <p:nvPr/>
          </p:nvSpPr>
          <p:spPr>
            <a:xfrm>
              <a:off x="2962000" y="4490900"/>
              <a:ext cx="1643625" cy="695250"/>
            </a:xfrm>
            <a:custGeom>
              <a:avLst/>
              <a:gdLst/>
              <a:ahLst/>
              <a:cxnLst/>
              <a:rect l="l" t="t" r="r" b="b"/>
              <a:pathLst>
                <a:path w="65745" h="27810" extrusionOk="0">
                  <a:moveTo>
                    <a:pt x="55201" y="1"/>
                  </a:moveTo>
                  <a:lnTo>
                    <a:pt x="17109" y="2946"/>
                  </a:lnTo>
                  <a:lnTo>
                    <a:pt x="8902" y="3254"/>
                  </a:lnTo>
                  <a:cubicBezTo>
                    <a:pt x="8902" y="3254"/>
                    <a:pt x="12982" y="9264"/>
                    <a:pt x="29203" y="9349"/>
                  </a:cubicBezTo>
                  <a:cubicBezTo>
                    <a:pt x="29691" y="9352"/>
                    <a:pt x="30166" y="9353"/>
                    <a:pt x="30629" y="9353"/>
                  </a:cubicBezTo>
                  <a:cubicBezTo>
                    <a:pt x="37879" y="9353"/>
                    <a:pt x="42244" y="9061"/>
                    <a:pt x="44956" y="9061"/>
                  </a:cubicBezTo>
                  <a:cubicBezTo>
                    <a:pt x="47840" y="9061"/>
                    <a:pt x="48853" y="9391"/>
                    <a:pt x="49474" y="10755"/>
                  </a:cubicBezTo>
                  <a:cubicBezTo>
                    <a:pt x="50671" y="13389"/>
                    <a:pt x="48699" y="15796"/>
                    <a:pt x="35108" y="15796"/>
                  </a:cubicBezTo>
                  <a:cubicBezTo>
                    <a:pt x="34654" y="15796"/>
                    <a:pt x="34186" y="15794"/>
                    <a:pt x="33705" y="15788"/>
                  </a:cubicBezTo>
                  <a:cubicBezTo>
                    <a:pt x="18841" y="15625"/>
                    <a:pt x="14321" y="15088"/>
                    <a:pt x="4654" y="14817"/>
                  </a:cubicBezTo>
                  <a:cubicBezTo>
                    <a:pt x="2662" y="19886"/>
                    <a:pt x="966" y="23772"/>
                    <a:pt x="1" y="25921"/>
                  </a:cubicBezTo>
                  <a:cubicBezTo>
                    <a:pt x="43" y="25933"/>
                    <a:pt x="73" y="25939"/>
                    <a:pt x="73" y="25939"/>
                  </a:cubicBezTo>
                  <a:lnTo>
                    <a:pt x="12481" y="27810"/>
                  </a:lnTo>
                  <a:lnTo>
                    <a:pt x="63137" y="27810"/>
                  </a:lnTo>
                  <a:cubicBezTo>
                    <a:pt x="63246" y="27792"/>
                    <a:pt x="63342" y="27774"/>
                    <a:pt x="63427" y="27761"/>
                  </a:cubicBezTo>
                  <a:cubicBezTo>
                    <a:pt x="63952" y="27671"/>
                    <a:pt x="64827" y="27417"/>
                    <a:pt x="65744" y="27128"/>
                  </a:cubicBezTo>
                  <a:cubicBezTo>
                    <a:pt x="64483" y="24400"/>
                    <a:pt x="59697" y="13736"/>
                    <a:pt x="55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6"/>
            <p:cNvSpPr/>
            <p:nvPr/>
          </p:nvSpPr>
          <p:spPr>
            <a:xfrm>
              <a:off x="2940275" y="4986825"/>
              <a:ext cx="1673200" cy="398625"/>
            </a:xfrm>
            <a:custGeom>
              <a:avLst/>
              <a:gdLst/>
              <a:ahLst/>
              <a:cxnLst/>
              <a:rect l="l" t="t" r="r" b="b"/>
              <a:pathLst>
                <a:path w="66928" h="15945" extrusionOk="0">
                  <a:moveTo>
                    <a:pt x="33464" y="1"/>
                  </a:moveTo>
                  <a:cubicBezTo>
                    <a:pt x="24593" y="1"/>
                    <a:pt x="16077" y="839"/>
                    <a:pt x="9801" y="2336"/>
                  </a:cubicBezTo>
                  <a:cubicBezTo>
                    <a:pt x="3531" y="3833"/>
                    <a:pt x="1" y="5861"/>
                    <a:pt x="1" y="7973"/>
                  </a:cubicBezTo>
                  <a:cubicBezTo>
                    <a:pt x="1" y="10091"/>
                    <a:pt x="3531" y="12119"/>
                    <a:pt x="9801" y="13609"/>
                  </a:cubicBezTo>
                  <a:cubicBezTo>
                    <a:pt x="16077" y="15106"/>
                    <a:pt x="24593" y="15945"/>
                    <a:pt x="33464" y="15945"/>
                  </a:cubicBezTo>
                  <a:cubicBezTo>
                    <a:pt x="42341" y="15945"/>
                    <a:pt x="50850" y="15106"/>
                    <a:pt x="57126" y="13609"/>
                  </a:cubicBezTo>
                  <a:cubicBezTo>
                    <a:pt x="63403" y="12119"/>
                    <a:pt x="66927" y="10091"/>
                    <a:pt x="66927" y="7973"/>
                  </a:cubicBezTo>
                  <a:cubicBezTo>
                    <a:pt x="66927" y="5861"/>
                    <a:pt x="63403" y="3833"/>
                    <a:pt x="57126" y="2336"/>
                  </a:cubicBezTo>
                  <a:cubicBezTo>
                    <a:pt x="50850" y="839"/>
                    <a:pt x="42341" y="1"/>
                    <a:pt x="3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6"/>
            <p:cNvSpPr/>
            <p:nvPr/>
          </p:nvSpPr>
          <p:spPr>
            <a:xfrm>
              <a:off x="3278675" y="2953875"/>
              <a:ext cx="844575" cy="1318600"/>
            </a:xfrm>
            <a:custGeom>
              <a:avLst/>
              <a:gdLst/>
              <a:ahLst/>
              <a:cxnLst/>
              <a:rect l="l" t="t" r="r" b="b"/>
              <a:pathLst>
                <a:path w="33783" h="52744" extrusionOk="0">
                  <a:moveTo>
                    <a:pt x="32951" y="0"/>
                  </a:moveTo>
                  <a:cubicBezTo>
                    <a:pt x="32923" y="0"/>
                    <a:pt x="32891" y="23"/>
                    <a:pt x="32854" y="71"/>
                  </a:cubicBezTo>
                  <a:cubicBezTo>
                    <a:pt x="31696" y="1555"/>
                    <a:pt x="27170" y="7059"/>
                    <a:pt x="25534" y="16637"/>
                  </a:cubicBezTo>
                  <a:cubicBezTo>
                    <a:pt x="23893" y="26214"/>
                    <a:pt x="22227" y="29793"/>
                    <a:pt x="14303" y="34910"/>
                  </a:cubicBezTo>
                  <a:cubicBezTo>
                    <a:pt x="6380" y="40028"/>
                    <a:pt x="1093" y="48784"/>
                    <a:pt x="1093" y="48784"/>
                  </a:cubicBezTo>
                  <a:cubicBezTo>
                    <a:pt x="737" y="50118"/>
                    <a:pt x="375" y="51440"/>
                    <a:pt x="1" y="52743"/>
                  </a:cubicBezTo>
                  <a:cubicBezTo>
                    <a:pt x="1" y="52743"/>
                    <a:pt x="9572" y="50927"/>
                    <a:pt x="13205" y="45803"/>
                  </a:cubicBezTo>
                  <a:cubicBezTo>
                    <a:pt x="16838" y="40686"/>
                    <a:pt x="22559" y="33311"/>
                    <a:pt x="26524" y="27204"/>
                  </a:cubicBezTo>
                  <a:cubicBezTo>
                    <a:pt x="30362" y="21291"/>
                    <a:pt x="33782" y="0"/>
                    <a:pt x="32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6"/>
            <p:cNvSpPr/>
            <p:nvPr/>
          </p:nvSpPr>
          <p:spPr>
            <a:xfrm>
              <a:off x="3207925" y="3576325"/>
              <a:ext cx="1154025" cy="1010075"/>
            </a:xfrm>
            <a:custGeom>
              <a:avLst/>
              <a:gdLst/>
              <a:ahLst/>
              <a:cxnLst/>
              <a:rect l="l" t="t" r="r" b="b"/>
              <a:pathLst>
                <a:path w="46161" h="40403" extrusionOk="0">
                  <a:moveTo>
                    <a:pt x="38008" y="0"/>
                  </a:moveTo>
                  <a:cubicBezTo>
                    <a:pt x="38008" y="0"/>
                    <a:pt x="34526" y="13422"/>
                    <a:pt x="18177" y="23717"/>
                  </a:cubicBezTo>
                  <a:cubicBezTo>
                    <a:pt x="18177" y="23717"/>
                    <a:pt x="30235" y="21460"/>
                    <a:pt x="33536" y="17604"/>
                  </a:cubicBezTo>
                  <a:lnTo>
                    <a:pt x="33536" y="17604"/>
                  </a:lnTo>
                  <a:cubicBezTo>
                    <a:pt x="33536" y="17605"/>
                    <a:pt x="32667" y="30640"/>
                    <a:pt x="16331" y="35431"/>
                  </a:cubicBezTo>
                  <a:cubicBezTo>
                    <a:pt x="0" y="40229"/>
                    <a:pt x="22625" y="38907"/>
                    <a:pt x="24942" y="39565"/>
                  </a:cubicBezTo>
                  <a:cubicBezTo>
                    <a:pt x="26408" y="39985"/>
                    <a:pt x="28664" y="40402"/>
                    <a:pt x="32379" y="40402"/>
                  </a:cubicBezTo>
                  <a:cubicBezTo>
                    <a:pt x="34539" y="40402"/>
                    <a:pt x="37192" y="40261"/>
                    <a:pt x="40470" y="39897"/>
                  </a:cubicBezTo>
                  <a:cubicBezTo>
                    <a:pt x="42703" y="39650"/>
                    <a:pt x="44580" y="39342"/>
                    <a:pt x="46161" y="38980"/>
                  </a:cubicBezTo>
                  <a:cubicBezTo>
                    <a:pt x="43512" y="31140"/>
                    <a:pt x="40887" y="22148"/>
                    <a:pt x="39052" y="12981"/>
                  </a:cubicBezTo>
                  <a:cubicBezTo>
                    <a:pt x="38123" y="8322"/>
                    <a:pt x="37845" y="4044"/>
                    <a:pt x="38014" y="6"/>
                  </a:cubicBezTo>
                  <a:lnTo>
                    <a:pt x="38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6"/>
            <p:cNvSpPr/>
            <p:nvPr/>
          </p:nvSpPr>
          <p:spPr>
            <a:xfrm>
              <a:off x="3662350" y="1520225"/>
              <a:ext cx="997125" cy="2649050"/>
            </a:xfrm>
            <a:custGeom>
              <a:avLst/>
              <a:gdLst/>
              <a:ahLst/>
              <a:cxnLst/>
              <a:rect l="l" t="t" r="r" b="b"/>
              <a:pathLst>
                <a:path w="39885" h="105962" extrusionOk="0">
                  <a:moveTo>
                    <a:pt x="39885" y="1"/>
                  </a:moveTo>
                  <a:lnTo>
                    <a:pt x="39885" y="1"/>
                  </a:lnTo>
                  <a:cubicBezTo>
                    <a:pt x="39884" y="2"/>
                    <a:pt x="36233" y="20109"/>
                    <a:pt x="19982" y="30664"/>
                  </a:cubicBezTo>
                  <a:cubicBezTo>
                    <a:pt x="19982" y="30664"/>
                    <a:pt x="27236" y="29053"/>
                    <a:pt x="31418" y="24207"/>
                  </a:cubicBezTo>
                  <a:lnTo>
                    <a:pt x="31418" y="24207"/>
                  </a:lnTo>
                  <a:cubicBezTo>
                    <a:pt x="31418" y="24208"/>
                    <a:pt x="26089" y="43217"/>
                    <a:pt x="13543" y="54610"/>
                  </a:cubicBezTo>
                  <a:cubicBezTo>
                    <a:pt x="13543" y="54610"/>
                    <a:pt x="20851" y="51635"/>
                    <a:pt x="26035" y="44701"/>
                  </a:cubicBezTo>
                  <a:lnTo>
                    <a:pt x="26035" y="44701"/>
                  </a:lnTo>
                  <a:cubicBezTo>
                    <a:pt x="26034" y="44702"/>
                    <a:pt x="20808" y="63856"/>
                    <a:pt x="18660" y="74423"/>
                  </a:cubicBezTo>
                  <a:cubicBezTo>
                    <a:pt x="16512" y="84990"/>
                    <a:pt x="5124" y="100180"/>
                    <a:pt x="0" y="105961"/>
                  </a:cubicBezTo>
                  <a:lnTo>
                    <a:pt x="14864" y="97211"/>
                  </a:lnTo>
                  <a:cubicBezTo>
                    <a:pt x="14864" y="97211"/>
                    <a:pt x="17200" y="94755"/>
                    <a:pt x="20265" y="91514"/>
                  </a:cubicBezTo>
                  <a:cubicBezTo>
                    <a:pt x="17061" y="67423"/>
                    <a:pt x="31176" y="53307"/>
                    <a:pt x="32432" y="27532"/>
                  </a:cubicBezTo>
                  <a:cubicBezTo>
                    <a:pt x="32432" y="27532"/>
                    <a:pt x="38485" y="14430"/>
                    <a:pt x="39589" y="4521"/>
                  </a:cubicBezTo>
                  <a:cubicBezTo>
                    <a:pt x="39764" y="2952"/>
                    <a:pt x="39855" y="1443"/>
                    <a:pt x="398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6"/>
            <p:cNvSpPr/>
            <p:nvPr/>
          </p:nvSpPr>
          <p:spPr>
            <a:xfrm>
              <a:off x="3202200" y="4217375"/>
              <a:ext cx="696050" cy="347275"/>
            </a:xfrm>
            <a:custGeom>
              <a:avLst/>
              <a:gdLst/>
              <a:ahLst/>
              <a:cxnLst/>
              <a:rect l="l" t="t" r="r" b="b"/>
              <a:pathLst>
                <a:path w="27842" h="13891" extrusionOk="0">
                  <a:moveTo>
                    <a:pt x="22987" y="1"/>
                  </a:moveTo>
                  <a:lnTo>
                    <a:pt x="22987" y="1"/>
                  </a:lnTo>
                  <a:cubicBezTo>
                    <a:pt x="22986" y="1"/>
                    <a:pt x="10818" y="5288"/>
                    <a:pt x="6704" y="5288"/>
                  </a:cubicBezTo>
                  <a:cubicBezTo>
                    <a:pt x="6620" y="5288"/>
                    <a:pt x="6540" y="5286"/>
                    <a:pt x="6463" y="5281"/>
                  </a:cubicBezTo>
                  <a:cubicBezTo>
                    <a:pt x="2686" y="5070"/>
                    <a:pt x="3042" y="2318"/>
                    <a:pt x="3060" y="2215"/>
                  </a:cubicBezTo>
                  <a:lnTo>
                    <a:pt x="3060" y="2215"/>
                  </a:lnTo>
                  <a:cubicBezTo>
                    <a:pt x="2082" y="5637"/>
                    <a:pt x="1050" y="8950"/>
                    <a:pt x="0" y="12095"/>
                  </a:cubicBezTo>
                  <a:cubicBezTo>
                    <a:pt x="1949" y="12583"/>
                    <a:pt x="6988" y="13784"/>
                    <a:pt x="9879" y="13869"/>
                  </a:cubicBezTo>
                  <a:cubicBezTo>
                    <a:pt x="10343" y="13883"/>
                    <a:pt x="10822" y="13890"/>
                    <a:pt x="11311" y="13890"/>
                  </a:cubicBezTo>
                  <a:cubicBezTo>
                    <a:pt x="14658" y="13890"/>
                    <a:pt x="18458" y="13569"/>
                    <a:pt x="20669" y="13211"/>
                  </a:cubicBezTo>
                  <a:lnTo>
                    <a:pt x="20663" y="13211"/>
                  </a:lnTo>
                  <a:cubicBezTo>
                    <a:pt x="22874" y="12853"/>
                    <a:pt x="27842" y="6172"/>
                    <a:pt x="25372" y="6172"/>
                  </a:cubicBezTo>
                  <a:cubicBezTo>
                    <a:pt x="25010" y="6172"/>
                    <a:pt x="24487" y="6316"/>
                    <a:pt x="23771" y="6645"/>
                  </a:cubicBezTo>
                  <a:cubicBezTo>
                    <a:pt x="21510" y="7686"/>
                    <a:pt x="18930" y="8093"/>
                    <a:pt x="16915" y="8093"/>
                  </a:cubicBezTo>
                  <a:cubicBezTo>
                    <a:pt x="13951" y="8093"/>
                    <a:pt x="12210" y="7211"/>
                    <a:pt x="14502" y="6162"/>
                  </a:cubicBezTo>
                  <a:cubicBezTo>
                    <a:pt x="18352" y="4400"/>
                    <a:pt x="22987" y="1"/>
                    <a:pt x="229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3806875" y="1192975"/>
              <a:ext cx="810050" cy="456550"/>
            </a:xfrm>
            <a:custGeom>
              <a:avLst/>
              <a:gdLst/>
              <a:ahLst/>
              <a:cxnLst/>
              <a:rect l="l" t="t" r="r" b="b"/>
              <a:pathLst>
                <a:path w="32402" h="18262" extrusionOk="0">
                  <a:moveTo>
                    <a:pt x="32402" y="1"/>
                  </a:moveTo>
                  <a:cubicBezTo>
                    <a:pt x="32401" y="2"/>
                    <a:pt x="27888" y="16648"/>
                    <a:pt x="17318" y="16648"/>
                  </a:cubicBezTo>
                  <a:cubicBezTo>
                    <a:pt x="12729" y="16648"/>
                    <a:pt x="6999" y="13511"/>
                    <a:pt x="1" y="4515"/>
                  </a:cubicBezTo>
                  <a:lnTo>
                    <a:pt x="1" y="4515"/>
                  </a:lnTo>
                  <a:cubicBezTo>
                    <a:pt x="3661" y="12573"/>
                    <a:pt x="9806" y="18262"/>
                    <a:pt x="17186" y="18262"/>
                  </a:cubicBezTo>
                  <a:cubicBezTo>
                    <a:pt x="18628" y="18262"/>
                    <a:pt x="20116" y="18045"/>
                    <a:pt x="21642" y="17587"/>
                  </a:cubicBezTo>
                  <a:cubicBezTo>
                    <a:pt x="30977" y="14781"/>
                    <a:pt x="32402" y="2"/>
                    <a:pt x="3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6"/>
            <p:cNvSpPr/>
            <p:nvPr/>
          </p:nvSpPr>
          <p:spPr>
            <a:xfrm>
              <a:off x="2940275" y="5139350"/>
              <a:ext cx="1673200" cy="246100"/>
            </a:xfrm>
            <a:custGeom>
              <a:avLst/>
              <a:gdLst/>
              <a:ahLst/>
              <a:cxnLst/>
              <a:rect l="l" t="t" r="r" b="b"/>
              <a:pathLst>
                <a:path w="66928" h="9844" extrusionOk="0">
                  <a:moveTo>
                    <a:pt x="942" y="1"/>
                  </a:moveTo>
                  <a:cubicBezTo>
                    <a:pt x="333" y="598"/>
                    <a:pt x="1" y="1226"/>
                    <a:pt x="1" y="1872"/>
                  </a:cubicBezTo>
                  <a:cubicBezTo>
                    <a:pt x="1" y="6277"/>
                    <a:pt x="14985" y="9844"/>
                    <a:pt x="33464" y="9844"/>
                  </a:cubicBezTo>
                  <a:cubicBezTo>
                    <a:pt x="51949" y="9844"/>
                    <a:pt x="66927" y="6277"/>
                    <a:pt x="66927" y="1872"/>
                  </a:cubicBezTo>
                  <a:cubicBezTo>
                    <a:pt x="66927" y="1226"/>
                    <a:pt x="66601" y="598"/>
                    <a:pt x="65992" y="1"/>
                  </a:cubicBezTo>
                  <a:cubicBezTo>
                    <a:pt x="62449" y="3495"/>
                    <a:pt x="49239" y="6096"/>
                    <a:pt x="33464" y="6096"/>
                  </a:cubicBezTo>
                  <a:cubicBezTo>
                    <a:pt x="17695" y="6096"/>
                    <a:pt x="4485" y="3495"/>
                    <a:pt x="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6"/>
            <p:cNvSpPr/>
            <p:nvPr/>
          </p:nvSpPr>
          <p:spPr>
            <a:xfrm>
              <a:off x="3125725" y="4397800"/>
              <a:ext cx="1302425" cy="259850"/>
            </a:xfrm>
            <a:custGeom>
              <a:avLst/>
              <a:gdLst/>
              <a:ahLst/>
              <a:cxnLst/>
              <a:rect l="l" t="t" r="r" b="b"/>
              <a:pathLst>
                <a:path w="52097" h="10394" extrusionOk="0">
                  <a:moveTo>
                    <a:pt x="3569" y="1"/>
                  </a:moveTo>
                  <a:cubicBezTo>
                    <a:pt x="1943" y="1"/>
                    <a:pt x="1" y="5643"/>
                    <a:pt x="1134" y="6338"/>
                  </a:cubicBezTo>
                  <a:cubicBezTo>
                    <a:pt x="5014" y="8710"/>
                    <a:pt x="14706" y="10393"/>
                    <a:pt x="26046" y="10393"/>
                  </a:cubicBezTo>
                  <a:cubicBezTo>
                    <a:pt x="37391" y="10393"/>
                    <a:pt x="47083" y="8716"/>
                    <a:pt x="50964" y="6338"/>
                  </a:cubicBezTo>
                  <a:cubicBezTo>
                    <a:pt x="52097" y="5643"/>
                    <a:pt x="50154" y="1"/>
                    <a:pt x="48529" y="1"/>
                  </a:cubicBezTo>
                  <a:cubicBezTo>
                    <a:pt x="48475" y="1"/>
                    <a:pt x="48422" y="7"/>
                    <a:pt x="48369" y="19"/>
                  </a:cubicBezTo>
                  <a:cubicBezTo>
                    <a:pt x="43499" y="1570"/>
                    <a:pt x="34821" y="2783"/>
                    <a:pt x="26046" y="2783"/>
                  </a:cubicBezTo>
                  <a:cubicBezTo>
                    <a:pt x="17277" y="2783"/>
                    <a:pt x="8599" y="1570"/>
                    <a:pt x="3729" y="19"/>
                  </a:cubicBezTo>
                  <a:cubicBezTo>
                    <a:pt x="3676" y="7"/>
                    <a:pt x="3622" y="1"/>
                    <a:pt x="3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6"/>
            <p:cNvSpPr/>
            <p:nvPr/>
          </p:nvSpPr>
          <p:spPr>
            <a:xfrm>
              <a:off x="3154075" y="4397800"/>
              <a:ext cx="1274225" cy="164050"/>
            </a:xfrm>
            <a:custGeom>
              <a:avLst/>
              <a:gdLst/>
              <a:ahLst/>
              <a:cxnLst/>
              <a:rect l="l" t="t" r="r" b="b"/>
              <a:pathLst>
                <a:path w="50969" h="6562" extrusionOk="0">
                  <a:moveTo>
                    <a:pt x="2434" y="0"/>
                  </a:moveTo>
                  <a:cubicBezTo>
                    <a:pt x="1521" y="0"/>
                    <a:pt x="513" y="1779"/>
                    <a:pt x="0" y="3465"/>
                  </a:cubicBezTo>
                  <a:cubicBezTo>
                    <a:pt x="509" y="2480"/>
                    <a:pt x="1146" y="1733"/>
                    <a:pt x="1732" y="1733"/>
                  </a:cubicBezTo>
                  <a:cubicBezTo>
                    <a:pt x="1785" y="1733"/>
                    <a:pt x="1837" y="1739"/>
                    <a:pt x="1889" y="1751"/>
                  </a:cubicBezTo>
                  <a:cubicBezTo>
                    <a:pt x="6765" y="3308"/>
                    <a:pt x="15443" y="4515"/>
                    <a:pt x="24212" y="4515"/>
                  </a:cubicBezTo>
                  <a:cubicBezTo>
                    <a:pt x="32986" y="4515"/>
                    <a:pt x="41659" y="3308"/>
                    <a:pt x="46535" y="1751"/>
                  </a:cubicBezTo>
                  <a:cubicBezTo>
                    <a:pt x="46587" y="1739"/>
                    <a:pt x="46640" y="1733"/>
                    <a:pt x="46694" y="1733"/>
                  </a:cubicBezTo>
                  <a:cubicBezTo>
                    <a:pt x="47860" y="1733"/>
                    <a:pt x="49195" y="4663"/>
                    <a:pt x="49425" y="6561"/>
                  </a:cubicBezTo>
                  <a:cubicBezTo>
                    <a:pt x="49564" y="6483"/>
                    <a:pt x="49709" y="6410"/>
                    <a:pt x="49830" y="6338"/>
                  </a:cubicBezTo>
                  <a:cubicBezTo>
                    <a:pt x="50969" y="5643"/>
                    <a:pt x="49021" y="1"/>
                    <a:pt x="47395" y="1"/>
                  </a:cubicBezTo>
                  <a:cubicBezTo>
                    <a:pt x="47341" y="1"/>
                    <a:pt x="47288" y="7"/>
                    <a:pt x="47235" y="19"/>
                  </a:cubicBezTo>
                  <a:cubicBezTo>
                    <a:pt x="42365" y="1570"/>
                    <a:pt x="33687" y="2783"/>
                    <a:pt x="24912" y="2783"/>
                  </a:cubicBezTo>
                  <a:cubicBezTo>
                    <a:pt x="16143" y="2783"/>
                    <a:pt x="7465" y="1570"/>
                    <a:pt x="2595" y="19"/>
                  </a:cubicBezTo>
                  <a:cubicBezTo>
                    <a:pt x="2542" y="7"/>
                    <a:pt x="2488" y="0"/>
                    <a:pt x="2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6"/>
            <p:cNvSpPr/>
            <p:nvPr/>
          </p:nvSpPr>
          <p:spPr>
            <a:xfrm>
              <a:off x="2961650" y="4860725"/>
              <a:ext cx="1630575" cy="325425"/>
            </a:xfrm>
            <a:custGeom>
              <a:avLst/>
              <a:gdLst/>
              <a:ahLst/>
              <a:cxnLst/>
              <a:rect l="l" t="t" r="r" b="b"/>
              <a:pathLst>
                <a:path w="65223" h="13017" extrusionOk="0">
                  <a:moveTo>
                    <a:pt x="4469" y="0"/>
                  </a:moveTo>
                  <a:cubicBezTo>
                    <a:pt x="2439" y="0"/>
                    <a:pt x="1" y="7071"/>
                    <a:pt x="1415" y="7935"/>
                  </a:cubicBezTo>
                  <a:cubicBezTo>
                    <a:pt x="6279" y="10911"/>
                    <a:pt x="18415" y="13017"/>
                    <a:pt x="32609" y="13017"/>
                  </a:cubicBezTo>
                  <a:cubicBezTo>
                    <a:pt x="46809" y="13017"/>
                    <a:pt x="58945" y="10911"/>
                    <a:pt x="63803" y="7935"/>
                  </a:cubicBezTo>
                  <a:cubicBezTo>
                    <a:pt x="65223" y="7071"/>
                    <a:pt x="62785" y="0"/>
                    <a:pt x="60755" y="0"/>
                  </a:cubicBezTo>
                  <a:cubicBezTo>
                    <a:pt x="60688" y="0"/>
                    <a:pt x="60622" y="8"/>
                    <a:pt x="60556" y="24"/>
                  </a:cubicBezTo>
                  <a:cubicBezTo>
                    <a:pt x="54455" y="1973"/>
                    <a:pt x="43592" y="3488"/>
                    <a:pt x="32609" y="3488"/>
                  </a:cubicBezTo>
                  <a:cubicBezTo>
                    <a:pt x="21631" y="3488"/>
                    <a:pt x="10769" y="1973"/>
                    <a:pt x="4668" y="24"/>
                  </a:cubicBezTo>
                  <a:cubicBezTo>
                    <a:pt x="4602" y="8"/>
                    <a:pt x="4536" y="0"/>
                    <a:pt x="4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6"/>
            <p:cNvSpPr/>
            <p:nvPr/>
          </p:nvSpPr>
          <p:spPr>
            <a:xfrm>
              <a:off x="3011200" y="4860725"/>
              <a:ext cx="1581025" cy="206400"/>
            </a:xfrm>
            <a:custGeom>
              <a:avLst/>
              <a:gdLst/>
              <a:ahLst/>
              <a:cxnLst/>
              <a:rect l="l" t="t" r="r" b="b"/>
              <a:pathLst>
                <a:path w="63241" h="8256" extrusionOk="0">
                  <a:moveTo>
                    <a:pt x="58773" y="0"/>
                  </a:moveTo>
                  <a:cubicBezTo>
                    <a:pt x="58706" y="0"/>
                    <a:pt x="58640" y="8"/>
                    <a:pt x="58574" y="24"/>
                  </a:cubicBezTo>
                  <a:cubicBezTo>
                    <a:pt x="52473" y="1973"/>
                    <a:pt x="41610" y="3488"/>
                    <a:pt x="30627" y="3488"/>
                  </a:cubicBezTo>
                  <a:cubicBezTo>
                    <a:pt x="19649" y="3488"/>
                    <a:pt x="8787" y="1973"/>
                    <a:pt x="2686" y="24"/>
                  </a:cubicBezTo>
                  <a:cubicBezTo>
                    <a:pt x="2620" y="8"/>
                    <a:pt x="2555" y="1"/>
                    <a:pt x="2489" y="1"/>
                  </a:cubicBezTo>
                  <a:cubicBezTo>
                    <a:pt x="1623" y="1"/>
                    <a:pt x="684" y="1282"/>
                    <a:pt x="0" y="2818"/>
                  </a:cubicBezTo>
                  <a:cubicBezTo>
                    <a:pt x="483" y="2165"/>
                    <a:pt x="1003" y="1737"/>
                    <a:pt x="1503" y="1737"/>
                  </a:cubicBezTo>
                  <a:cubicBezTo>
                    <a:pt x="1571" y="1737"/>
                    <a:pt x="1640" y="1745"/>
                    <a:pt x="1708" y="1762"/>
                  </a:cubicBezTo>
                  <a:cubicBezTo>
                    <a:pt x="7809" y="3705"/>
                    <a:pt x="18666" y="5220"/>
                    <a:pt x="29649" y="5220"/>
                  </a:cubicBezTo>
                  <a:cubicBezTo>
                    <a:pt x="40633" y="5220"/>
                    <a:pt x="51489" y="3705"/>
                    <a:pt x="57591" y="1762"/>
                  </a:cubicBezTo>
                  <a:cubicBezTo>
                    <a:pt x="57658" y="1745"/>
                    <a:pt x="57725" y="1737"/>
                    <a:pt x="57793" y="1737"/>
                  </a:cubicBezTo>
                  <a:cubicBezTo>
                    <a:pt x="59362" y="1737"/>
                    <a:pt x="61167" y="5936"/>
                    <a:pt x="61260" y="8255"/>
                  </a:cubicBezTo>
                  <a:cubicBezTo>
                    <a:pt x="61459" y="8153"/>
                    <a:pt x="61646" y="8044"/>
                    <a:pt x="61821" y="7935"/>
                  </a:cubicBezTo>
                  <a:cubicBezTo>
                    <a:pt x="63241" y="7071"/>
                    <a:pt x="60803" y="0"/>
                    <a:pt x="58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6"/>
            <p:cNvSpPr/>
            <p:nvPr/>
          </p:nvSpPr>
          <p:spPr>
            <a:xfrm>
              <a:off x="2890500" y="1366025"/>
              <a:ext cx="714100" cy="2750900"/>
            </a:xfrm>
            <a:custGeom>
              <a:avLst/>
              <a:gdLst/>
              <a:ahLst/>
              <a:cxnLst/>
              <a:rect l="l" t="t" r="r" b="b"/>
              <a:pathLst>
                <a:path w="28564" h="110036" extrusionOk="0">
                  <a:moveTo>
                    <a:pt x="386" y="1"/>
                  </a:moveTo>
                  <a:lnTo>
                    <a:pt x="386" y="1"/>
                  </a:lnTo>
                  <a:cubicBezTo>
                    <a:pt x="109" y="2940"/>
                    <a:pt x="0" y="6633"/>
                    <a:pt x="453" y="10689"/>
                  </a:cubicBezTo>
                  <a:cubicBezTo>
                    <a:pt x="1557" y="20598"/>
                    <a:pt x="7610" y="33700"/>
                    <a:pt x="7610" y="33700"/>
                  </a:cubicBezTo>
                  <a:cubicBezTo>
                    <a:pt x="8932" y="60778"/>
                    <a:pt x="24453" y="74979"/>
                    <a:pt x="19167" y="101393"/>
                  </a:cubicBezTo>
                  <a:cubicBezTo>
                    <a:pt x="18587" y="104302"/>
                    <a:pt x="17918" y="107193"/>
                    <a:pt x="17206" y="110035"/>
                  </a:cubicBezTo>
                  <a:cubicBezTo>
                    <a:pt x="20199" y="106783"/>
                    <a:pt x="23041" y="103560"/>
                    <a:pt x="23150" y="102938"/>
                  </a:cubicBezTo>
                  <a:cubicBezTo>
                    <a:pt x="23385" y="101605"/>
                    <a:pt x="28563" y="86368"/>
                    <a:pt x="28563" y="86366"/>
                  </a:cubicBezTo>
                  <a:lnTo>
                    <a:pt x="28563" y="86366"/>
                  </a:lnTo>
                  <a:cubicBezTo>
                    <a:pt x="28563" y="86367"/>
                    <a:pt x="26645" y="89650"/>
                    <a:pt x="25093" y="89650"/>
                  </a:cubicBezTo>
                  <a:cubicBezTo>
                    <a:pt x="24028" y="89650"/>
                    <a:pt x="23135" y="88106"/>
                    <a:pt x="23150" y="82902"/>
                  </a:cubicBezTo>
                  <a:cubicBezTo>
                    <a:pt x="23168" y="75154"/>
                    <a:pt x="27187" y="73657"/>
                    <a:pt x="23669" y="69909"/>
                  </a:cubicBezTo>
                  <a:cubicBezTo>
                    <a:pt x="19699" y="65694"/>
                    <a:pt x="13724" y="54905"/>
                    <a:pt x="16032" y="54905"/>
                  </a:cubicBezTo>
                  <a:cubicBezTo>
                    <a:pt x="16110" y="54905"/>
                    <a:pt x="16197" y="54918"/>
                    <a:pt x="16294" y="54943"/>
                  </a:cubicBezTo>
                  <a:cubicBezTo>
                    <a:pt x="18804" y="55591"/>
                    <a:pt x="26352" y="60806"/>
                    <a:pt x="27762" y="60806"/>
                  </a:cubicBezTo>
                  <a:cubicBezTo>
                    <a:pt x="28020" y="60806"/>
                    <a:pt x="28072" y="60632"/>
                    <a:pt x="27851" y="60223"/>
                  </a:cubicBezTo>
                  <a:cubicBezTo>
                    <a:pt x="26451" y="57642"/>
                    <a:pt x="10602" y="42924"/>
                    <a:pt x="12614" y="42924"/>
                  </a:cubicBezTo>
                  <a:cubicBezTo>
                    <a:pt x="12657" y="42924"/>
                    <a:pt x="12709" y="42931"/>
                    <a:pt x="12770" y="42945"/>
                  </a:cubicBezTo>
                  <a:cubicBezTo>
                    <a:pt x="15105" y="43482"/>
                    <a:pt x="24335" y="50694"/>
                    <a:pt x="26093" y="50694"/>
                  </a:cubicBezTo>
                  <a:cubicBezTo>
                    <a:pt x="26489" y="50694"/>
                    <a:pt x="26506" y="50328"/>
                    <a:pt x="25980" y="49439"/>
                  </a:cubicBezTo>
                  <a:cubicBezTo>
                    <a:pt x="23145" y="44636"/>
                    <a:pt x="10145" y="32484"/>
                    <a:pt x="11945" y="32484"/>
                  </a:cubicBezTo>
                  <a:cubicBezTo>
                    <a:pt x="11961" y="32484"/>
                    <a:pt x="11979" y="32485"/>
                    <a:pt x="11997" y="32487"/>
                  </a:cubicBezTo>
                  <a:cubicBezTo>
                    <a:pt x="13896" y="32684"/>
                    <a:pt x="26112" y="41937"/>
                    <a:pt x="28125" y="41937"/>
                  </a:cubicBezTo>
                  <a:cubicBezTo>
                    <a:pt x="28332" y="41937"/>
                    <a:pt x="28431" y="41839"/>
                    <a:pt x="28400" y="41624"/>
                  </a:cubicBezTo>
                  <a:cubicBezTo>
                    <a:pt x="28068" y="39312"/>
                    <a:pt x="24109" y="36886"/>
                    <a:pt x="9909" y="22819"/>
                  </a:cubicBezTo>
                  <a:cubicBezTo>
                    <a:pt x="1624" y="14617"/>
                    <a:pt x="169" y="5873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6"/>
            <p:cNvSpPr/>
            <p:nvPr/>
          </p:nvSpPr>
          <p:spPr>
            <a:xfrm>
              <a:off x="2923550" y="1192975"/>
              <a:ext cx="806175" cy="555725"/>
            </a:xfrm>
            <a:custGeom>
              <a:avLst/>
              <a:gdLst/>
              <a:ahLst/>
              <a:cxnLst/>
              <a:rect l="l" t="t" r="r" b="b"/>
              <a:pathLst>
                <a:path w="32247" h="22229" extrusionOk="0">
                  <a:moveTo>
                    <a:pt x="235" y="1"/>
                  </a:moveTo>
                  <a:cubicBezTo>
                    <a:pt x="235" y="2"/>
                    <a:pt x="0" y="19071"/>
                    <a:pt x="11973" y="21799"/>
                  </a:cubicBezTo>
                  <a:cubicBezTo>
                    <a:pt x="13260" y="22092"/>
                    <a:pt x="14507" y="22228"/>
                    <a:pt x="15705" y="22228"/>
                  </a:cubicBezTo>
                  <a:cubicBezTo>
                    <a:pt x="25650" y="22228"/>
                    <a:pt x="32246" y="12822"/>
                    <a:pt x="30512" y="5179"/>
                  </a:cubicBezTo>
                  <a:lnTo>
                    <a:pt x="30512" y="5179"/>
                  </a:lnTo>
                  <a:cubicBezTo>
                    <a:pt x="29975" y="14616"/>
                    <a:pt x="22853" y="20704"/>
                    <a:pt x="15839" y="20704"/>
                  </a:cubicBezTo>
                  <a:cubicBezTo>
                    <a:pt x="14183" y="20704"/>
                    <a:pt x="12533" y="20365"/>
                    <a:pt x="10977" y="19651"/>
                  </a:cubicBezTo>
                  <a:cubicBezTo>
                    <a:pt x="2836" y="15909"/>
                    <a:pt x="235" y="2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6"/>
            <p:cNvSpPr/>
            <p:nvPr/>
          </p:nvSpPr>
          <p:spPr>
            <a:xfrm>
              <a:off x="2940275" y="1430600"/>
              <a:ext cx="977225" cy="3971000"/>
            </a:xfrm>
            <a:custGeom>
              <a:avLst/>
              <a:gdLst/>
              <a:ahLst/>
              <a:cxnLst/>
              <a:rect l="l" t="t" r="r" b="b"/>
              <a:pathLst>
                <a:path w="39089" h="158840" extrusionOk="0">
                  <a:moveTo>
                    <a:pt x="170" y="1"/>
                  </a:moveTo>
                  <a:cubicBezTo>
                    <a:pt x="152" y="248"/>
                    <a:pt x="133" y="496"/>
                    <a:pt x="115" y="749"/>
                  </a:cubicBezTo>
                  <a:cubicBezTo>
                    <a:pt x="109" y="797"/>
                    <a:pt x="109" y="852"/>
                    <a:pt x="103" y="900"/>
                  </a:cubicBezTo>
                  <a:cubicBezTo>
                    <a:pt x="85" y="1250"/>
                    <a:pt x="61" y="1606"/>
                    <a:pt x="49" y="1968"/>
                  </a:cubicBezTo>
                  <a:cubicBezTo>
                    <a:pt x="49" y="1998"/>
                    <a:pt x="43" y="2029"/>
                    <a:pt x="43" y="2059"/>
                  </a:cubicBezTo>
                  <a:cubicBezTo>
                    <a:pt x="31" y="2409"/>
                    <a:pt x="19" y="2771"/>
                    <a:pt x="13" y="3139"/>
                  </a:cubicBezTo>
                  <a:cubicBezTo>
                    <a:pt x="13" y="3181"/>
                    <a:pt x="13" y="3217"/>
                    <a:pt x="13" y="3260"/>
                  </a:cubicBezTo>
                  <a:cubicBezTo>
                    <a:pt x="7" y="3634"/>
                    <a:pt x="1" y="4014"/>
                    <a:pt x="7" y="4400"/>
                  </a:cubicBezTo>
                  <a:cubicBezTo>
                    <a:pt x="7" y="4473"/>
                    <a:pt x="7" y="4545"/>
                    <a:pt x="7" y="4618"/>
                  </a:cubicBezTo>
                  <a:cubicBezTo>
                    <a:pt x="7" y="5010"/>
                    <a:pt x="19" y="5408"/>
                    <a:pt x="31" y="5819"/>
                  </a:cubicBezTo>
                  <a:cubicBezTo>
                    <a:pt x="31" y="5843"/>
                    <a:pt x="31" y="5873"/>
                    <a:pt x="31" y="5897"/>
                  </a:cubicBezTo>
                  <a:cubicBezTo>
                    <a:pt x="49" y="6283"/>
                    <a:pt x="67" y="6675"/>
                    <a:pt x="91" y="7074"/>
                  </a:cubicBezTo>
                  <a:cubicBezTo>
                    <a:pt x="91" y="7146"/>
                    <a:pt x="97" y="7219"/>
                    <a:pt x="103" y="7291"/>
                  </a:cubicBezTo>
                  <a:cubicBezTo>
                    <a:pt x="127" y="7695"/>
                    <a:pt x="158" y="8112"/>
                    <a:pt x="194" y="8528"/>
                  </a:cubicBezTo>
                  <a:cubicBezTo>
                    <a:pt x="200" y="8613"/>
                    <a:pt x="206" y="8691"/>
                    <a:pt x="218" y="8776"/>
                  </a:cubicBezTo>
                  <a:cubicBezTo>
                    <a:pt x="260" y="9210"/>
                    <a:pt x="302" y="9645"/>
                    <a:pt x="357" y="10091"/>
                  </a:cubicBezTo>
                  <a:cubicBezTo>
                    <a:pt x="755" y="13386"/>
                    <a:pt x="1721" y="17049"/>
                    <a:pt x="2825" y="20429"/>
                  </a:cubicBezTo>
                  <a:cubicBezTo>
                    <a:pt x="2988" y="20942"/>
                    <a:pt x="3157" y="21449"/>
                    <a:pt x="3332" y="21944"/>
                  </a:cubicBezTo>
                  <a:cubicBezTo>
                    <a:pt x="3465" y="22342"/>
                    <a:pt x="3603" y="22734"/>
                    <a:pt x="3742" y="23121"/>
                  </a:cubicBezTo>
                  <a:cubicBezTo>
                    <a:pt x="3947" y="23700"/>
                    <a:pt x="4159" y="24261"/>
                    <a:pt x="4364" y="24810"/>
                  </a:cubicBezTo>
                  <a:cubicBezTo>
                    <a:pt x="4466" y="25082"/>
                    <a:pt x="4569" y="25347"/>
                    <a:pt x="4672" y="25613"/>
                  </a:cubicBezTo>
                  <a:cubicBezTo>
                    <a:pt x="4871" y="26138"/>
                    <a:pt x="5070" y="26639"/>
                    <a:pt x="5263" y="27122"/>
                  </a:cubicBezTo>
                  <a:cubicBezTo>
                    <a:pt x="5360" y="27363"/>
                    <a:pt x="5456" y="27599"/>
                    <a:pt x="5547" y="27822"/>
                  </a:cubicBezTo>
                  <a:cubicBezTo>
                    <a:pt x="5734" y="28280"/>
                    <a:pt x="5909" y="28709"/>
                    <a:pt x="6078" y="29107"/>
                  </a:cubicBezTo>
                  <a:cubicBezTo>
                    <a:pt x="6917" y="31093"/>
                    <a:pt x="7502" y="32330"/>
                    <a:pt x="7502" y="32330"/>
                  </a:cubicBezTo>
                  <a:cubicBezTo>
                    <a:pt x="9035" y="58576"/>
                    <a:pt x="24212" y="72196"/>
                    <a:pt x="19330" y="97863"/>
                  </a:cubicBezTo>
                  <a:cubicBezTo>
                    <a:pt x="19071" y="99227"/>
                    <a:pt x="18787" y="100585"/>
                    <a:pt x="18497" y="101943"/>
                  </a:cubicBezTo>
                  <a:cubicBezTo>
                    <a:pt x="18479" y="102015"/>
                    <a:pt x="18467" y="102087"/>
                    <a:pt x="18449" y="102160"/>
                  </a:cubicBezTo>
                  <a:cubicBezTo>
                    <a:pt x="18147" y="103530"/>
                    <a:pt x="17834" y="104894"/>
                    <a:pt x="17508" y="106251"/>
                  </a:cubicBezTo>
                  <a:cubicBezTo>
                    <a:pt x="17423" y="106589"/>
                    <a:pt x="17345" y="106933"/>
                    <a:pt x="17260" y="107271"/>
                  </a:cubicBezTo>
                  <a:cubicBezTo>
                    <a:pt x="17182" y="107585"/>
                    <a:pt x="17103" y="107893"/>
                    <a:pt x="17019" y="108207"/>
                  </a:cubicBezTo>
                  <a:cubicBezTo>
                    <a:pt x="16995" y="108303"/>
                    <a:pt x="16977" y="108394"/>
                    <a:pt x="16947" y="108490"/>
                  </a:cubicBezTo>
                  <a:cubicBezTo>
                    <a:pt x="16621" y="109776"/>
                    <a:pt x="16283" y="111049"/>
                    <a:pt x="15939" y="112304"/>
                  </a:cubicBezTo>
                  <a:cubicBezTo>
                    <a:pt x="15915" y="112395"/>
                    <a:pt x="15890" y="112479"/>
                    <a:pt x="15866" y="112570"/>
                  </a:cubicBezTo>
                  <a:cubicBezTo>
                    <a:pt x="15679" y="113246"/>
                    <a:pt x="15492" y="113916"/>
                    <a:pt x="15299" y="114580"/>
                  </a:cubicBezTo>
                  <a:cubicBezTo>
                    <a:pt x="15269" y="114688"/>
                    <a:pt x="15239" y="114791"/>
                    <a:pt x="15208" y="114899"/>
                  </a:cubicBezTo>
                  <a:cubicBezTo>
                    <a:pt x="15202" y="114918"/>
                    <a:pt x="15196" y="114930"/>
                    <a:pt x="15196" y="114948"/>
                  </a:cubicBezTo>
                  <a:cubicBezTo>
                    <a:pt x="14979" y="115690"/>
                    <a:pt x="14762" y="116420"/>
                    <a:pt x="14551" y="117144"/>
                  </a:cubicBezTo>
                  <a:cubicBezTo>
                    <a:pt x="14527" y="117217"/>
                    <a:pt x="14502" y="117289"/>
                    <a:pt x="14484" y="117362"/>
                  </a:cubicBezTo>
                  <a:cubicBezTo>
                    <a:pt x="14472" y="117386"/>
                    <a:pt x="14466" y="117410"/>
                    <a:pt x="14460" y="117434"/>
                  </a:cubicBezTo>
                  <a:cubicBezTo>
                    <a:pt x="14189" y="117362"/>
                    <a:pt x="13917" y="117283"/>
                    <a:pt x="13664" y="117205"/>
                  </a:cubicBezTo>
                  <a:cubicBezTo>
                    <a:pt x="13621" y="117194"/>
                    <a:pt x="13579" y="117189"/>
                    <a:pt x="13537" y="117189"/>
                  </a:cubicBezTo>
                  <a:cubicBezTo>
                    <a:pt x="13488" y="117189"/>
                    <a:pt x="13438" y="117195"/>
                    <a:pt x="13386" y="117205"/>
                  </a:cubicBezTo>
                  <a:cubicBezTo>
                    <a:pt x="13374" y="117211"/>
                    <a:pt x="13362" y="117211"/>
                    <a:pt x="13344" y="117211"/>
                  </a:cubicBezTo>
                  <a:cubicBezTo>
                    <a:pt x="13253" y="117235"/>
                    <a:pt x="13169" y="117271"/>
                    <a:pt x="13078" y="117325"/>
                  </a:cubicBezTo>
                  <a:cubicBezTo>
                    <a:pt x="13060" y="117338"/>
                    <a:pt x="13042" y="117344"/>
                    <a:pt x="13024" y="117356"/>
                  </a:cubicBezTo>
                  <a:cubicBezTo>
                    <a:pt x="12933" y="117416"/>
                    <a:pt x="12849" y="117482"/>
                    <a:pt x="12758" y="117567"/>
                  </a:cubicBezTo>
                  <a:cubicBezTo>
                    <a:pt x="12746" y="117579"/>
                    <a:pt x="12728" y="117597"/>
                    <a:pt x="12716" y="117609"/>
                  </a:cubicBezTo>
                  <a:cubicBezTo>
                    <a:pt x="12632" y="117694"/>
                    <a:pt x="12547" y="117784"/>
                    <a:pt x="12469" y="117887"/>
                  </a:cubicBezTo>
                  <a:cubicBezTo>
                    <a:pt x="12457" y="117899"/>
                    <a:pt x="12445" y="117911"/>
                    <a:pt x="12432" y="117929"/>
                  </a:cubicBezTo>
                  <a:cubicBezTo>
                    <a:pt x="12354" y="118032"/>
                    <a:pt x="12276" y="118146"/>
                    <a:pt x="12197" y="118267"/>
                  </a:cubicBezTo>
                  <a:cubicBezTo>
                    <a:pt x="12173" y="118303"/>
                    <a:pt x="12149" y="118339"/>
                    <a:pt x="12125" y="118382"/>
                  </a:cubicBezTo>
                  <a:cubicBezTo>
                    <a:pt x="12052" y="118496"/>
                    <a:pt x="11986" y="118611"/>
                    <a:pt x="11919" y="118738"/>
                  </a:cubicBezTo>
                  <a:cubicBezTo>
                    <a:pt x="11889" y="118792"/>
                    <a:pt x="11859" y="118852"/>
                    <a:pt x="11835" y="118913"/>
                  </a:cubicBezTo>
                  <a:cubicBezTo>
                    <a:pt x="11781" y="119009"/>
                    <a:pt x="11732" y="119112"/>
                    <a:pt x="11684" y="119214"/>
                  </a:cubicBezTo>
                  <a:cubicBezTo>
                    <a:pt x="11642" y="119311"/>
                    <a:pt x="11606" y="119401"/>
                    <a:pt x="11563" y="119492"/>
                  </a:cubicBezTo>
                  <a:cubicBezTo>
                    <a:pt x="11533" y="119564"/>
                    <a:pt x="11509" y="119637"/>
                    <a:pt x="11479" y="119709"/>
                  </a:cubicBezTo>
                  <a:cubicBezTo>
                    <a:pt x="11425" y="119842"/>
                    <a:pt x="11376" y="119975"/>
                    <a:pt x="11328" y="120114"/>
                  </a:cubicBezTo>
                  <a:cubicBezTo>
                    <a:pt x="11310" y="120174"/>
                    <a:pt x="11286" y="120228"/>
                    <a:pt x="11268" y="120289"/>
                  </a:cubicBezTo>
                  <a:cubicBezTo>
                    <a:pt x="11238" y="120385"/>
                    <a:pt x="11207" y="120476"/>
                    <a:pt x="11183" y="120566"/>
                  </a:cubicBezTo>
                  <a:cubicBezTo>
                    <a:pt x="10803" y="121846"/>
                    <a:pt x="10725" y="123065"/>
                    <a:pt x="11207" y="123354"/>
                  </a:cubicBezTo>
                  <a:cubicBezTo>
                    <a:pt x="11551" y="123566"/>
                    <a:pt x="11962" y="123765"/>
                    <a:pt x="12396" y="123958"/>
                  </a:cubicBezTo>
                  <a:cubicBezTo>
                    <a:pt x="12372" y="124042"/>
                    <a:pt x="12342" y="124121"/>
                    <a:pt x="12318" y="124205"/>
                  </a:cubicBezTo>
                  <a:cubicBezTo>
                    <a:pt x="12221" y="124495"/>
                    <a:pt x="12125" y="124785"/>
                    <a:pt x="12028" y="125074"/>
                  </a:cubicBezTo>
                  <a:cubicBezTo>
                    <a:pt x="11871" y="125545"/>
                    <a:pt x="11708" y="126004"/>
                    <a:pt x="11551" y="126468"/>
                  </a:cubicBezTo>
                  <a:cubicBezTo>
                    <a:pt x="11419" y="126867"/>
                    <a:pt x="11280" y="127259"/>
                    <a:pt x="11141" y="127651"/>
                  </a:cubicBezTo>
                  <a:cubicBezTo>
                    <a:pt x="11020" y="128013"/>
                    <a:pt x="10894" y="128369"/>
                    <a:pt x="10767" y="128719"/>
                  </a:cubicBezTo>
                  <a:cubicBezTo>
                    <a:pt x="10670" y="129009"/>
                    <a:pt x="10568" y="129293"/>
                    <a:pt x="10465" y="129576"/>
                  </a:cubicBezTo>
                  <a:cubicBezTo>
                    <a:pt x="10356" y="129884"/>
                    <a:pt x="10242" y="130198"/>
                    <a:pt x="10133" y="130500"/>
                  </a:cubicBezTo>
                  <a:cubicBezTo>
                    <a:pt x="10031" y="130783"/>
                    <a:pt x="9934" y="131061"/>
                    <a:pt x="9831" y="131339"/>
                  </a:cubicBezTo>
                  <a:cubicBezTo>
                    <a:pt x="9723" y="131628"/>
                    <a:pt x="9614" y="131918"/>
                    <a:pt x="9512" y="132208"/>
                  </a:cubicBezTo>
                  <a:cubicBezTo>
                    <a:pt x="9409" y="132485"/>
                    <a:pt x="9312" y="132757"/>
                    <a:pt x="9210" y="133028"/>
                  </a:cubicBezTo>
                  <a:cubicBezTo>
                    <a:pt x="9107" y="133300"/>
                    <a:pt x="9005" y="133577"/>
                    <a:pt x="8902" y="133849"/>
                  </a:cubicBezTo>
                  <a:cubicBezTo>
                    <a:pt x="8799" y="134115"/>
                    <a:pt x="8703" y="134374"/>
                    <a:pt x="8606" y="134634"/>
                  </a:cubicBezTo>
                  <a:cubicBezTo>
                    <a:pt x="8528" y="134833"/>
                    <a:pt x="8455" y="135026"/>
                    <a:pt x="8383" y="135219"/>
                  </a:cubicBezTo>
                  <a:cubicBezTo>
                    <a:pt x="8323" y="135205"/>
                    <a:pt x="8263" y="135199"/>
                    <a:pt x="8202" y="135199"/>
                  </a:cubicBezTo>
                  <a:cubicBezTo>
                    <a:pt x="8158" y="135199"/>
                    <a:pt x="8114" y="135202"/>
                    <a:pt x="8069" y="135207"/>
                  </a:cubicBezTo>
                  <a:cubicBezTo>
                    <a:pt x="8057" y="135213"/>
                    <a:pt x="8045" y="135213"/>
                    <a:pt x="8033" y="135213"/>
                  </a:cubicBezTo>
                  <a:cubicBezTo>
                    <a:pt x="7930" y="135231"/>
                    <a:pt x="7834" y="135273"/>
                    <a:pt x="7731" y="135322"/>
                  </a:cubicBezTo>
                  <a:cubicBezTo>
                    <a:pt x="7713" y="135328"/>
                    <a:pt x="7695" y="135340"/>
                    <a:pt x="7677" y="135346"/>
                  </a:cubicBezTo>
                  <a:cubicBezTo>
                    <a:pt x="7580" y="135400"/>
                    <a:pt x="7478" y="135472"/>
                    <a:pt x="7375" y="135551"/>
                  </a:cubicBezTo>
                  <a:cubicBezTo>
                    <a:pt x="7363" y="135569"/>
                    <a:pt x="7351" y="135581"/>
                    <a:pt x="7333" y="135593"/>
                  </a:cubicBezTo>
                  <a:cubicBezTo>
                    <a:pt x="7230" y="135684"/>
                    <a:pt x="7128" y="135780"/>
                    <a:pt x="7025" y="135901"/>
                  </a:cubicBezTo>
                  <a:cubicBezTo>
                    <a:pt x="7025" y="135901"/>
                    <a:pt x="7019" y="135907"/>
                    <a:pt x="7013" y="135913"/>
                  </a:cubicBezTo>
                  <a:cubicBezTo>
                    <a:pt x="6911" y="136034"/>
                    <a:pt x="6802" y="136172"/>
                    <a:pt x="6699" y="136317"/>
                  </a:cubicBezTo>
                  <a:cubicBezTo>
                    <a:pt x="6699" y="136317"/>
                    <a:pt x="6693" y="136323"/>
                    <a:pt x="6693" y="136323"/>
                  </a:cubicBezTo>
                  <a:cubicBezTo>
                    <a:pt x="6591" y="136468"/>
                    <a:pt x="6488" y="136631"/>
                    <a:pt x="6392" y="136794"/>
                  </a:cubicBezTo>
                  <a:cubicBezTo>
                    <a:pt x="6386" y="136806"/>
                    <a:pt x="6373" y="136818"/>
                    <a:pt x="6367" y="136830"/>
                  </a:cubicBezTo>
                  <a:cubicBezTo>
                    <a:pt x="6271" y="136993"/>
                    <a:pt x="6180" y="137168"/>
                    <a:pt x="6090" y="137343"/>
                  </a:cubicBezTo>
                  <a:cubicBezTo>
                    <a:pt x="6084" y="137355"/>
                    <a:pt x="6078" y="137367"/>
                    <a:pt x="6072" y="137386"/>
                  </a:cubicBezTo>
                  <a:cubicBezTo>
                    <a:pt x="5981" y="137567"/>
                    <a:pt x="5891" y="137754"/>
                    <a:pt x="5806" y="137953"/>
                  </a:cubicBezTo>
                  <a:cubicBezTo>
                    <a:pt x="4931" y="139968"/>
                    <a:pt x="4509" y="142443"/>
                    <a:pt x="5305" y="142920"/>
                  </a:cubicBezTo>
                  <a:cubicBezTo>
                    <a:pt x="5293" y="142950"/>
                    <a:pt x="5275" y="142980"/>
                    <a:pt x="5263" y="143016"/>
                  </a:cubicBezTo>
                  <a:cubicBezTo>
                    <a:pt x="5203" y="143161"/>
                    <a:pt x="5142" y="143306"/>
                    <a:pt x="5082" y="143445"/>
                  </a:cubicBezTo>
                  <a:cubicBezTo>
                    <a:pt x="5046" y="143529"/>
                    <a:pt x="5010" y="143614"/>
                    <a:pt x="4973" y="143698"/>
                  </a:cubicBezTo>
                  <a:cubicBezTo>
                    <a:pt x="4931" y="143813"/>
                    <a:pt x="4883" y="143921"/>
                    <a:pt x="4835" y="144030"/>
                  </a:cubicBezTo>
                  <a:cubicBezTo>
                    <a:pt x="4786" y="144145"/>
                    <a:pt x="4738" y="144259"/>
                    <a:pt x="4690" y="144374"/>
                  </a:cubicBezTo>
                  <a:cubicBezTo>
                    <a:pt x="4660" y="144440"/>
                    <a:pt x="4629" y="144507"/>
                    <a:pt x="4605" y="144573"/>
                  </a:cubicBezTo>
                  <a:cubicBezTo>
                    <a:pt x="4551" y="144688"/>
                    <a:pt x="4503" y="144802"/>
                    <a:pt x="4454" y="144917"/>
                  </a:cubicBezTo>
                  <a:cubicBezTo>
                    <a:pt x="4406" y="145032"/>
                    <a:pt x="4358" y="145146"/>
                    <a:pt x="4310" y="145261"/>
                  </a:cubicBezTo>
                  <a:cubicBezTo>
                    <a:pt x="4279" y="145321"/>
                    <a:pt x="4255" y="145376"/>
                    <a:pt x="4231" y="145436"/>
                  </a:cubicBezTo>
                  <a:cubicBezTo>
                    <a:pt x="4195" y="145515"/>
                    <a:pt x="4159" y="145593"/>
                    <a:pt x="4128" y="145671"/>
                  </a:cubicBezTo>
                  <a:cubicBezTo>
                    <a:pt x="4074" y="145792"/>
                    <a:pt x="4026" y="145913"/>
                    <a:pt x="3972" y="146027"/>
                  </a:cubicBezTo>
                  <a:cubicBezTo>
                    <a:pt x="3947" y="146082"/>
                    <a:pt x="3923" y="146136"/>
                    <a:pt x="3905" y="146190"/>
                  </a:cubicBezTo>
                  <a:cubicBezTo>
                    <a:pt x="3821" y="146281"/>
                    <a:pt x="3748" y="146371"/>
                    <a:pt x="3676" y="146462"/>
                  </a:cubicBezTo>
                  <a:cubicBezTo>
                    <a:pt x="3664" y="146480"/>
                    <a:pt x="3652" y="146492"/>
                    <a:pt x="3640" y="146510"/>
                  </a:cubicBezTo>
                  <a:cubicBezTo>
                    <a:pt x="3549" y="146637"/>
                    <a:pt x="3471" y="146758"/>
                    <a:pt x="3410" y="146884"/>
                  </a:cubicBezTo>
                  <a:cubicBezTo>
                    <a:pt x="3392" y="146915"/>
                    <a:pt x="3380" y="146945"/>
                    <a:pt x="3362" y="146969"/>
                  </a:cubicBezTo>
                  <a:cubicBezTo>
                    <a:pt x="3308" y="147090"/>
                    <a:pt x="3266" y="147204"/>
                    <a:pt x="3235" y="147319"/>
                  </a:cubicBezTo>
                  <a:cubicBezTo>
                    <a:pt x="3223" y="147355"/>
                    <a:pt x="3211" y="147391"/>
                    <a:pt x="3205" y="147422"/>
                  </a:cubicBezTo>
                  <a:cubicBezTo>
                    <a:pt x="3169" y="147566"/>
                    <a:pt x="3151" y="147717"/>
                    <a:pt x="3151" y="147862"/>
                  </a:cubicBezTo>
                  <a:cubicBezTo>
                    <a:pt x="3151" y="148001"/>
                    <a:pt x="3169" y="148128"/>
                    <a:pt x="3193" y="148260"/>
                  </a:cubicBezTo>
                  <a:cubicBezTo>
                    <a:pt x="3223" y="148393"/>
                    <a:pt x="3272" y="148526"/>
                    <a:pt x="3326" y="148653"/>
                  </a:cubicBezTo>
                  <a:cubicBezTo>
                    <a:pt x="3374" y="148761"/>
                    <a:pt x="3434" y="148870"/>
                    <a:pt x="3501" y="148973"/>
                  </a:cubicBezTo>
                  <a:cubicBezTo>
                    <a:pt x="2952" y="149582"/>
                    <a:pt x="2644" y="150210"/>
                    <a:pt x="2650" y="150855"/>
                  </a:cubicBezTo>
                  <a:cubicBezTo>
                    <a:pt x="2697" y="155328"/>
                    <a:pt x="16801" y="158840"/>
                    <a:pt x="34422" y="158840"/>
                  </a:cubicBezTo>
                  <a:cubicBezTo>
                    <a:pt x="34847" y="158840"/>
                    <a:pt x="35274" y="158838"/>
                    <a:pt x="35703" y="158834"/>
                  </a:cubicBezTo>
                  <a:cubicBezTo>
                    <a:pt x="36843" y="158821"/>
                    <a:pt x="37978" y="158797"/>
                    <a:pt x="39088" y="158761"/>
                  </a:cubicBezTo>
                  <a:cubicBezTo>
                    <a:pt x="22468" y="158490"/>
                    <a:pt x="9475" y="155086"/>
                    <a:pt x="9433" y="150795"/>
                  </a:cubicBezTo>
                  <a:cubicBezTo>
                    <a:pt x="9427" y="150149"/>
                    <a:pt x="9729" y="149522"/>
                    <a:pt x="10284" y="148912"/>
                  </a:cubicBezTo>
                  <a:cubicBezTo>
                    <a:pt x="10218" y="148804"/>
                    <a:pt x="10151" y="148701"/>
                    <a:pt x="10109" y="148592"/>
                  </a:cubicBezTo>
                  <a:cubicBezTo>
                    <a:pt x="10049" y="148460"/>
                    <a:pt x="10006" y="148333"/>
                    <a:pt x="9976" y="148200"/>
                  </a:cubicBezTo>
                  <a:cubicBezTo>
                    <a:pt x="9946" y="148067"/>
                    <a:pt x="9934" y="147935"/>
                    <a:pt x="9934" y="147802"/>
                  </a:cubicBezTo>
                  <a:cubicBezTo>
                    <a:pt x="9928" y="147657"/>
                    <a:pt x="9952" y="147506"/>
                    <a:pt x="9982" y="147361"/>
                  </a:cubicBezTo>
                  <a:cubicBezTo>
                    <a:pt x="9994" y="147325"/>
                    <a:pt x="10006" y="147295"/>
                    <a:pt x="10019" y="147259"/>
                  </a:cubicBezTo>
                  <a:cubicBezTo>
                    <a:pt x="10049" y="147144"/>
                    <a:pt x="10091" y="147023"/>
                    <a:pt x="10145" y="146909"/>
                  </a:cubicBezTo>
                  <a:cubicBezTo>
                    <a:pt x="10157" y="146878"/>
                    <a:pt x="10175" y="146854"/>
                    <a:pt x="10187" y="146824"/>
                  </a:cubicBezTo>
                  <a:cubicBezTo>
                    <a:pt x="10254" y="146697"/>
                    <a:pt x="10332" y="146571"/>
                    <a:pt x="10423" y="146450"/>
                  </a:cubicBezTo>
                  <a:cubicBezTo>
                    <a:pt x="10435" y="146432"/>
                    <a:pt x="10447" y="146414"/>
                    <a:pt x="10459" y="146402"/>
                  </a:cubicBezTo>
                  <a:cubicBezTo>
                    <a:pt x="10525" y="146305"/>
                    <a:pt x="10604" y="146215"/>
                    <a:pt x="10682" y="146124"/>
                  </a:cubicBezTo>
                  <a:cubicBezTo>
                    <a:pt x="10706" y="146070"/>
                    <a:pt x="10731" y="146021"/>
                    <a:pt x="10755" y="145967"/>
                  </a:cubicBezTo>
                  <a:cubicBezTo>
                    <a:pt x="10803" y="145852"/>
                    <a:pt x="10857" y="145732"/>
                    <a:pt x="10912" y="145611"/>
                  </a:cubicBezTo>
                  <a:cubicBezTo>
                    <a:pt x="10942" y="145533"/>
                    <a:pt x="10978" y="145454"/>
                    <a:pt x="11014" y="145376"/>
                  </a:cubicBezTo>
                  <a:cubicBezTo>
                    <a:pt x="11038" y="145315"/>
                    <a:pt x="11063" y="145255"/>
                    <a:pt x="11087" y="145195"/>
                  </a:cubicBezTo>
                  <a:cubicBezTo>
                    <a:pt x="11135" y="145086"/>
                    <a:pt x="11189" y="144971"/>
                    <a:pt x="11238" y="144851"/>
                  </a:cubicBezTo>
                  <a:cubicBezTo>
                    <a:pt x="11286" y="144742"/>
                    <a:pt x="11334" y="144627"/>
                    <a:pt x="11382" y="144507"/>
                  </a:cubicBezTo>
                  <a:cubicBezTo>
                    <a:pt x="11413" y="144446"/>
                    <a:pt x="11443" y="144374"/>
                    <a:pt x="11473" y="144308"/>
                  </a:cubicBezTo>
                  <a:cubicBezTo>
                    <a:pt x="11515" y="144199"/>
                    <a:pt x="11569" y="144084"/>
                    <a:pt x="11618" y="143964"/>
                  </a:cubicBezTo>
                  <a:cubicBezTo>
                    <a:pt x="11666" y="143855"/>
                    <a:pt x="11708" y="143746"/>
                    <a:pt x="11757" y="143632"/>
                  </a:cubicBezTo>
                  <a:cubicBezTo>
                    <a:pt x="11793" y="143553"/>
                    <a:pt x="11829" y="143469"/>
                    <a:pt x="11865" y="143384"/>
                  </a:cubicBezTo>
                  <a:cubicBezTo>
                    <a:pt x="11926" y="143245"/>
                    <a:pt x="11986" y="143095"/>
                    <a:pt x="12046" y="142950"/>
                  </a:cubicBezTo>
                  <a:cubicBezTo>
                    <a:pt x="12058" y="142920"/>
                    <a:pt x="12070" y="142889"/>
                    <a:pt x="12088" y="142853"/>
                  </a:cubicBezTo>
                  <a:cubicBezTo>
                    <a:pt x="11292" y="142376"/>
                    <a:pt x="11714" y="139908"/>
                    <a:pt x="12589" y="137886"/>
                  </a:cubicBezTo>
                  <a:cubicBezTo>
                    <a:pt x="12674" y="137693"/>
                    <a:pt x="12764" y="137506"/>
                    <a:pt x="12855" y="137319"/>
                  </a:cubicBezTo>
                  <a:cubicBezTo>
                    <a:pt x="12861" y="137307"/>
                    <a:pt x="12867" y="137295"/>
                    <a:pt x="12873" y="137283"/>
                  </a:cubicBezTo>
                  <a:cubicBezTo>
                    <a:pt x="12964" y="137102"/>
                    <a:pt x="13054" y="136933"/>
                    <a:pt x="13151" y="136770"/>
                  </a:cubicBezTo>
                  <a:cubicBezTo>
                    <a:pt x="13157" y="136758"/>
                    <a:pt x="13163" y="136746"/>
                    <a:pt x="13175" y="136728"/>
                  </a:cubicBezTo>
                  <a:cubicBezTo>
                    <a:pt x="13271" y="136565"/>
                    <a:pt x="13374" y="136408"/>
                    <a:pt x="13476" y="136263"/>
                  </a:cubicBezTo>
                  <a:cubicBezTo>
                    <a:pt x="13476" y="136257"/>
                    <a:pt x="13476" y="136257"/>
                    <a:pt x="13483" y="136251"/>
                  </a:cubicBezTo>
                  <a:cubicBezTo>
                    <a:pt x="13585" y="136106"/>
                    <a:pt x="13688" y="135973"/>
                    <a:pt x="13796" y="135847"/>
                  </a:cubicBezTo>
                  <a:cubicBezTo>
                    <a:pt x="13802" y="135847"/>
                    <a:pt x="13802" y="135841"/>
                    <a:pt x="13808" y="135835"/>
                  </a:cubicBezTo>
                  <a:cubicBezTo>
                    <a:pt x="13911" y="135720"/>
                    <a:pt x="14014" y="135617"/>
                    <a:pt x="14116" y="135527"/>
                  </a:cubicBezTo>
                  <a:cubicBezTo>
                    <a:pt x="14128" y="135515"/>
                    <a:pt x="14146" y="135503"/>
                    <a:pt x="14158" y="135491"/>
                  </a:cubicBezTo>
                  <a:cubicBezTo>
                    <a:pt x="14261" y="135406"/>
                    <a:pt x="14358" y="135340"/>
                    <a:pt x="14460" y="135285"/>
                  </a:cubicBezTo>
                  <a:cubicBezTo>
                    <a:pt x="14478" y="135273"/>
                    <a:pt x="14496" y="135267"/>
                    <a:pt x="14514" y="135255"/>
                  </a:cubicBezTo>
                  <a:cubicBezTo>
                    <a:pt x="14611" y="135207"/>
                    <a:pt x="14714" y="135171"/>
                    <a:pt x="14816" y="135153"/>
                  </a:cubicBezTo>
                  <a:cubicBezTo>
                    <a:pt x="14828" y="135147"/>
                    <a:pt x="14840" y="135147"/>
                    <a:pt x="14852" y="135147"/>
                  </a:cubicBezTo>
                  <a:cubicBezTo>
                    <a:pt x="14907" y="135141"/>
                    <a:pt x="14960" y="135136"/>
                    <a:pt x="15012" y="135136"/>
                  </a:cubicBezTo>
                  <a:cubicBezTo>
                    <a:pt x="15064" y="135136"/>
                    <a:pt x="15115" y="135141"/>
                    <a:pt x="15166" y="135153"/>
                  </a:cubicBezTo>
                  <a:cubicBezTo>
                    <a:pt x="15239" y="134959"/>
                    <a:pt x="15311" y="134766"/>
                    <a:pt x="15383" y="134573"/>
                  </a:cubicBezTo>
                  <a:cubicBezTo>
                    <a:pt x="15486" y="134314"/>
                    <a:pt x="15583" y="134048"/>
                    <a:pt x="15685" y="133783"/>
                  </a:cubicBezTo>
                  <a:cubicBezTo>
                    <a:pt x="15782" y="133511"/>
                    <a:pt x="15890" y="133240"/>
                    <a:pt x="15987" y="132962"/>
                  </a:cubicBezTo>
                  <a:cubicBezTo>
                    <a:pt x="16090" y="132690"/>
                    <a:pt x="16192" y="132419"/>
                    <a:pt x="16295" y="132141"/>
                  </a:cubicBezTo>
                  <a:cubicBezTo>
                    <a:pt x="16397" y="131858"/>
                    <a:pt x="16506" y="131568"/>
                    <a:pt x="16615" y="131272"/>
                  </a:cubicBezTo>
                  <a:cubicBezTo>
                    <a:pt x="16711" y="130995"/>
                    <a:pt x="16814" y="130723"/>
                    <a:pt x="16916" y="130439"/>
                  </a:cubicBezTo>
                  <a:cubicBezTo>
                    <a:pt x="17025" y="130132"/>
                    <a:pt x="17134" y="129818"/>
                    <a:pt x="17248" y="129510"/>
                  </a:cubicBezTo>
                  <a:cubicBezTo>
                    <a:pt x="17351" y="129226"/>
                    <a:pt x="17447" y="128949"/>
                    <a:pt x="17550" y="128659"/>
                  </a:cubicBezTo>
                  <a:cubicBezTo>
                    <a:pt x="17677" y="128309"/>
                    <a:pt x="17797" y="127947"/>
                    <a:pt x="17924" y="127591"/>
                  </a:cubicBezTo>
                  <a:cubicBezTo>
                    <a:pt x="18063" y="127199"/>
                    <a:pt x="18196" y="126800"/>
                    <a:pt x="18335" y="126402"/>
                  </a:cubicBezTo>
                  <a:cubicBezTo>
                    <a:pt x="18491" y="125943"/>
                    <a:pt x="18648" y="125479"/>
                    <a:pt x="18811" y="125008"/>
                  </a:cubicBezTo>
                  <a:cubicBezTo>
                    <a:pt x="18908" y="124724"/>
                    <a:pt x="18998" y="124435"/>
                    <a:pt x="19095" y="124145"/>
                  </a:cubicBezTo>
                  <a:cubicBezTo>
                    <a:pt x="19125" y="124060"/>
                    <a:pt x="19155" y="123976"/>
                    <a:pt x="19179" y="123891"/>
                  </a:cubicBezTo>
                  <a:cubicBezTo>
                    <a:pt x="18745" y="123698"/>
                    <a:pt x="18335" y="123499"/>
                    <a:pt x="17991" y="123294"/>
                  </a:cubicBezTo>
                  <a:cubicBezTo>
                    <a:pt x="17502" y="123004"/>
                    <a:pt x="17586" y="121785"/>
                    <a:pt x="17966" y="120506"/>
                  </a:cubicBezTo>
                  <a:cubicBezTo>
                    <a:pt x="17991" y="120409"/>
                    <a:pt x="18021" y="120319"/>
                    <a:pt x="18051" y="120228"/>
                  </a:cubicBezTo>
                  <a:cubicBezTo>
                    <a:pt x="18069" y="120168"/>
                    <a:pt x="18093" y="120108"/>
                    <a:pt x="18111" y="120047"/>
                  </a:cubicBezTo>
                  <a:cubicBezTo>
                    <a:pt x="18160" y="119914"/>
                    <a:pt x="18208" y="119782"/>
                    <a:pt x="18262" y="119643"/>
                  </a:cubicBezTo>
                  <a:cubicBezTo>
                    <a:pt x="18286" y="119570"/>
                    <a:pt x="18316" y="119504"/>
                    <a:pt x="18347" y="119432"/>
                  </a:cubicBezTo>
                  <a:cubicBezTo>
                    <a:pt x="18383" y="119335"/>
                    <a:pt x="18425" y="119245"/>
                    <a:pt x="18467" y="119154"/>
                  </a:cubicBezTo>
                  <a:cubicBezTo>
                    <a:pt x="18516" y="119051"/>
                    <a:pt x="18564" y="118949"/>
                    <a:pt x="18612" y="118846"/>
                  </a:cubicBezTo>
                  <a:cubicBezTo>
                    <a:pt x="18642" y="118786"/>
                    <a:pt x="18672" y="118732"/>
                    <a:pt x="18703" y="118671"/>
                  </a:cubicBezTo>
                  <a:cubicBezTo>
                    <a:pt x="18769" y="118551"/>
                    <a:pt x="18835" y="118430"/>
                    <a:pt x="18908" y="118315"/>
                  </a:cubicBezTo>
                  <a:cubicBezTo>
                    <a:pt x="18932" y="118279"/>
                    <a:pt x="18956" y="118243"/>
                    <a:pt x="18980" y="118201"/>
                  </a:cubicBezTo>
                  <a:cubicBezTo>
                    <a:pt x="19059" y="118086"/>
                    <a:pt x="19137" y="117971"/>
                    <a:pt x="19216" y="117869"/>
                  </a:cubicBezTo>
                  <a:cubicBezTo>
                    <a:pt x="19228" y="117851"/>
                    <a:pt x="19240" y="117838"/>
                    <a:pt x="19252" y="117820"/>
                  </a:cubicBezTo>
                  <a:cubicBezTo>
                    <a:pt x="19330" y="117724"/>
                    <a:pt x="19415" y="117633"/>
                    <a:pt x="19493" y="117549"/>
                  </a:cubicBezTo>
                  <a:cubicBezTo>
                    <a:pt x="19511" y="117531"/>
                    <a:pt x="19523" y="117519"/>
                    <a:pt x="19541" y="117500"/>
                  </a:cubicBezTo>
                  <a:cubicBezTo>
                    <a:pt x="19626" y="117416"/>
                    <a:pt x="19716" y="117350"/>
                    <a:pt x="19807" y="117295"/>
                  </a:cubicBezTo>
                  <a:cubicBezTo>
                    <a:pt x="19825" y="117283"/>
                    <a:pt x="19843" y="117271"/>
                    <a:pt x="19861" y="117259"/>
                  </a:cubicBezTo>
                  <a:cubicBezTo>
                    <a:pt x="19946" y="117211"/>
                    <a:pt x="20036" y="117169"/>
                    <a:pt x="20127" y="117150"/>
                  </a:cubicBezTo>
                  <a:cubicBezTo>
                    <a:pt x="20139" y="117144"/>
                    <a:pt x="20151" y="117144"/>
                    <a:pt x="20169" y="117144"/>
                  </a:cubicBezTo>
                  <a:cubicBezTo>
                    <a:pt x="20218" y="117135"/>
                    <a:pt x="20268" y="117129"/>
                    <a:pt x="20318" y="117129"/>
                  </a:cubicBezTo>
                  <a:cubicBezTo>
                    <a:pt x="20361" y="117129"/>
                    <a:pt x="20405" y="117133"/>
                    <a:pt x="20447" y="117144"/>
                  </a:cubicBezTo>
                  <a:cubicBezTo>
                    <a:pt x="20700" y="117217"/>
                    <a:pt x="20966" y="117295"/>
                    <a:pt x="21243" y="117374"/>
                  </a:cubicBezTo>
                  <a:cubicBezTo>
                    <a:pt x="21249" y="117350"/>
                    <a:pt x="21255" y="117325"/>
                    <a:pt x="21261" y="117301"/>
                  </a:cubicBezTo>
                  <a:cubicBezTo>
                    <a:pt x="21286" y="117229"/>
                    <a:pt x="21304" y="117157"/>
                    <a:pt x="21328" y="117084"/>
                  </a:cubicBezTo>
                  <a:cubicBezTo>
                    <a:pt x="21545" y="116360"/>
                    <a:pt x="21762" y="115624"/>
                    <a:pt x="21974" y="114887"/>
                  </a:cubicBezTo>
                  <a:cubicBezTo>
                    <a:pt x="21980" y="114869"/>
                    <a:pt x="21986" y="114851"/>
                    <a:pt x="21992" y="114833"/>
                  </a:cubicBezTo>
                  <a:cubicBezTo>
                    <a:pt x="22022" y="114730"/>
                    <a:pt x="22052" y="114622"/>
                    <a:pt x="22082" y="114519"/>
                  </a:cubicBezTo>
                  <a:cubicBezTo>
                    <a:pt x="22269" y="113849"/>
                    <a:pt x="22456" y="113180"/>
                    <a:pt x="22643" y="112510"/>
                  </a:cubicBezTo>
                  <a:cubicBezTo>
                    <a:pt x="22674" y="112419"/>
                    <a:pt x="22698" y="112329"/>
                    <a:pt x="22722" y="112238"/>
                  </a:cubicBezTo>
                  <a:cubicBezTo>
                    <a:pt x="23066" y="110983"/>
                    <a:pt x="23404" y="109709"/>
                    <a:pt x="23730" y="108424"/>
                  </a:cubicBezTo>
                  <a:cubicBezTo>
                    <a:pt x="23754" y="108333"/>
                    <a:pt x="23778" y="108237"/>
                    <a:pt x="23802" y="108140"/>
                  </a:cubicBezTo>
                  <a:cubicBezTo>
                    <a:pt x="23881" y="107833"/>
                    <a:pt x="23959" y="107519"/>
                    <a:pt x="24037" y="107205"/>
                  </a:cubicBezTo>
                  <a:cubicBezTo>
                    <a:pt x="24122" y="106867"/>
                    <a:pt x="24200" y="106529"/>
                    <a:pt x="24285" y="106185"/>
                  </a:cubicBezTo>
                  <a:cubicBezTo>
                    <a:pt x="24617" y="104833"/>
                    <a:pt x="24931" y="103469"/>
                    <a:pt x="25232" y="102093"/>
                  </a:cubicBezTo>
                  <a:cubicBezTo>
                    <a:pt x="25244" y="102021"/>
                    <a:pt x="25263" y="101949"/>
                    <a:pt x="25275" y="101876"/>
                  </a:cubicBezTo>
                  <a:cubicBezTo>
                    <a:pt x="25570" y="100524"/>
                    <a:pt x="25848" y="99160"/>
                    <a:pt x="26107" y="97797"/>
                  </a:cubicBezTo>
                  <a:cubicBezTo>
                    <a:pt x="30990" y="72136"/>
                    <a:pt x="15812" y="58509"/>
                    <a:pt x="14285" y="32270"/>
                  </a:cubicBezTo>
                  <a:cubicBezTo>
                    <a:pt x="14285" y="32270"/>
                    <a:pt x="13700" y="31032"/>
                    <a:pt x="12861" y="29041"/>
                  </a:cubicBezTo>
                  <a:cubicBezTo>
                    <a:pt x="12692" y="28643"/>
                    <a:pt x="12517" y="28214"/>
                    <a:pt x="12330" y="27761"/>
                  </a:cubicBezTo>
                  <a:cubicBezTo>
                    <a:pt x="12233" y="27532"/>
                    <a:pt x="12143" y="27297"/>
                    <a:pt x="12046" y="27061"/>
                  </a:cubicBezTo>
                  <a:cubicBezTo>
                    <a:pt x="11853" y="26579"/>
                    <a:pt x="11654" y="26072"/>
                    <a:pt x="11449" y="25547"/>
                  </a:cubicBezTo>
                  <a:cubicBezTo>
                    <a:pt x="11352" y="25287"/>
                    <a:pt x="11250" y="25016"/>
                    <a:pt x="11147" y="24744"/>
                  </a:cubicBezTo>
                  <a:cubicBezTo>
                    <a:pt x="10942" y="24201"/>
                    <a:pt x="10731" y="23640"/>
                    <a:pt x="10525" y="23060"/>
                  </a:cubicBezTo>
                  <a:cubicBezTo>
                    <a:pt x="10387" y="22674"/>
                    <a:pt x="10248" y="22276"/>
                    <a:pt x="10115" y="21883"/>
                  </a:cubicBezTo>
                  <a:cubicBezTo>
                    <a:pt x="9940" y="21383"/>
                    <a:pt x="9771" y="20882"/>
                    <a:pt x="9602" y="20369"/>
                  </a:cubicBezTo>
                  <a:cubicBezTo>
                    <a:pt x="8685" y="17544"/>
                    <a:pt x="7864" y="14539"/>
                    <a:pt x="7387" y="11703"/>
                  </a:cubicBezTo>
                  <a:cubicBezTo>
                    <a:pt x="4581" y="8679"/>
                    <a:pt x="2342" y="5233"/>
                    <a:pt x="731" y="1437"/>
                  </a:cubicBezTo>
                  <a:cubicBezTo>
                    <a:pt x="532" y="960"/>
                    <a:pt x="351" y="484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6"/>
            <p:cNvSpPr/>
            <p:nvPr/>
          </p:nvSpPr>
          <p:spPr>
            <a:xfrm>
              <a:off x="2976500" y="344475"/>
              <a:ext cx="698700" cy="1238550"/>
            </a:xfrm>
            <a:custGeom>
              <a:avLst/>
              <a:gdLst/>
              <a:ahLst/>
              <a:cxnLst/>
              <a:rect l="l" t="t" r="r" b="b"/>
              <a:pathLst>
                <a:path w="27948" h="49542" extrusionOk="0">
                  <a:moveTo>
                    <a:pt x="27627" y="0"/>
                  </a:moveTo>
                  <a:cubicBezTo>
                    <a:pt x="27625" y="0"/>
                    <a:pt x="27624" y="0"/>
                    <a:pt x="27621" y="1"/>
                  </a:cubicBezTo>
                  <a:cubicBezTo>
                    <a:pt x="27440" y="25"/>
                    <a:pt x="27259" y="49"/>
                    <a:pt x="27078" y="73"/>
                  </a:cubicBezTo>
                  <a:cubicBezTo>
                    <a:pt x="26692" y="127"/>
                    <a:pt x="26306" y="188"/>
                    <a:pt x="25926" y="254"/>
                  </a:cubicBezTo>
                  <a:cubicBezTo>
                    <a:pt x="25751" y="284"/>
                    <a:pt x="25582" y="314"/>
                    <a:pt x="25413" y="351"/>
                  </a:cubicBezTo>
                  <a:cubicBezTo>
                    <a:pt x="25008" y="429"/>
                    <a:pt x="24610" y="514"/>
                    <a:pt x="24212" y="610"/>
                  </a:cubicBezTo>
                  <a:cubicBezTo>
                    <a:pt x="24115" y="634"/>
                    <a:pt x="24019" y="652"/>
                    <a:pt x="23922" y="677"/>
                  </a:cubicBezTo>
                  <a:cubicBezTo>
                    <a:pt x="23922" y="677"/>
                    <a:pt x="23916" y="683"/>
                    <a:pt x="23910" y="683"/>
                  </a:cubicBezTo>
                  <a:cubicBezTo>
                    <a:pt x="23264" y="845"/>
                    <a:pt x="22625" y="1014"/>
                    <a:pt x="21991" y="1220"/>
                  </a:cubicBezTo>
                  <a:cubicBezTo>
                    <a:pt x="21810" y="1280"/>
                    <a:pt x="21629" y="1346"/>
                    <a:pt x="21448" y="1407"/>
                  </a:cubicBezTo>
                  <a:cubicBezTo>
                    <a:pt x="21158" y="1509"/>
                    <a:pt x="20862" y="1606"/>
                    <a:pt x="20573" y="1715"/>
                  </a:cubicBezTo>
                  <a:cubicBezTo>
                    <a:pt x="20102" y="1890"/>
                    <a:pt x="19631" y="2083"/>
                    <a:pt x="19173" y="2282"/>
                  </a:cubicBezTo>
                  <a:cubicBezTo>
                    <a:pt x="17362" y="3066"/>
                    <a:pt x="15654" y="4014"/>
                    <a:pt x="14049" y="5118"/>
                  </a:cubicBezTo>
                  <a:cubicBezTo>
                    <a:pt x="13247" y="5673"/>
                    <a:pt x="12468" y="6265"/>
                    <a:pt x="11720" y="6892"/>
                  </a:cubicBezTo>
                  <a:cubicBezTo>
                    <a:pt x="11339" y="7212"/>
                    <a:pt x="10977" y="7532"/>
                    <a:pt x="10615" y="7870"/>
                  </a:cubicBezTo>
                  <a:cubicBezTo>
                    <a:pt x="10253" y="8202"/>
                    <a:pt x="9897" y="8546"/>
                    <a:pt x="9553" y="8902"/>
                  </a:cubicBezTo>
                  <a:cubicBezTo>
                    <a:pt x="9209" y="9252"/>
                    <a:pt x="8871" y="9614"/>
                    <a:pt x="8539" y="9982"/>
                  </a:cubicBezTo>
                  <a:cubicBezTo>
                    <a:pt x="8213" y="10344"/>
                    <a:pt x="7894" y="10719"/>
                    <a:pt x="7592" y="11105"/>
                  </a:cubicBezTo>
                  <a:cubicBezTo>
                    <a:pt x="6970" y="11865"/>
                    <a:pt x="6397" y="12650"/>
                    <a:pt x="5860" y="13464"/>
                  </a:cubicBezTo>
                  <a:cubicBezTo>
                    <a:pt x="5323" y="14279"/>
                    <a:pt x="4822" y="15118"/>
                    <a:pt x="4363" y="15981"/>
                  </a:cubicBezTo>
                  <a:cubicBezTo>
                    <a:pt x="3911" y="16844"/>
                    <a:pt x="3494" y="17731"/>
                    <a:pt x="3114" y="18642"/>
                  </a:cubicBezTo>
                  <a:cubicBezTo>
                    <a:pt x="2927" y="19107"/>
                    <a:pt x="2746" y="19578"/>
                    <a:pt x="2577" y="20055"/>
                  </a:cubicBezTo>
                  <a:cubicBezTo>
                    <a:pt x="2504" y="20254"/>
                    <a:pt x="2444" y="20453"/>
                    <a:pt x="2378" y="20658"/>
                  </a:cubicBezTo>
                  <a:cubicBezTo>
                    <a:pt x="2287" y="20930"/>
                    <a:pt x="2191" y="21207"/>
                    <a:pt x="2106" y="21485"/>
                  </a:cubicBezTo>
                  <a:cubicBezTo>
                    <a:pt x="2028" y="21756"/>
                    <a:pt x="1961" y="22028"/>
                    <a:pt x="1883" y="22306"/>
                  </a:cubicBezTo>
                  <a:cubicBezTo>
                    <a:pt x="1829" y="22511"/>
                    <a:pt x="1768" y="22722"/>
                    <a:pt x="1714" y="22933"/>
                  </a:cubicBezTo>
                  <a:cubicBezTo>
                    <a:pt x="1642" y="23241"/>
                    <a:pt x="1575" y="23549"/>
                    <a:pt x="1509" y="23863"/>
                  </a:cubicBezTo>
                  <a:cubicBezTo>
                    <a:pt x="1473" y="24038"/>
                    <a:pt x="1430" y="24219"/>
                    <a:pt x="1394" y="24394"/>
                  </a:cubicBezTo>
                  <a:cubicBezTo>
                    <a:pt x="1328" y="24732"/>
                    <a:pt x="1279" y="25070"/>
                    <a:pt x="1225" y="25408"/>
                  </a:cubicBezTo>
                  <a:cubicBezTo>
                    <a:pt x="1201" y="25558"/>
                    <a:pt x="1171" y="25715"/>
                    <a:pt x="1147" y="25878"/>
                  </a:cubicBezTo>
                  <a:cubicBezTo>
                    <a:pt x="1098" y="26228"/>
                    <a:pt x="1062" y="26584"/>
                    <a:pt x="1020" y="26934"/>
                  </a:cubicBezTo>
                  <a:cubicBezTo>
                    <a:pt x="1008" y="27079"/>
                    <a:pt x="984" y="27224"/>
                    <a:pt x="972" y="27369"/>
                  </a:cubicBezTo>
                  <a:cubicBezTo>
                    <a:pt x="941" y="27731"/>
                    <a:pt x="917" y="28087"/>
                    <a:pt x="899" y="28443"/>
                  </a:cubicBezTo>
                  <a:cubicBezTo>
                    <a:pt x="887" y="28594"/>
                    <a:pt x="875" y="28733"/>
                    <a:pt x="869" y="28884"/>
                  </a:cubicBezTo>
                  <a:cubicBezTo>
                    <a:pt x="857" y="29234"/>
                    <a:pt x="851" y="29590"/>
                    <a:pt x="851" y="29952"/>
                  </a:cubicBezTo>
                  <a:cubicBezTo>
                    <a:pt x="851" y="30091"/>
                    <a:pt x="839" y="30229"/>
                    <a:pt x="845" y="30368"/>
                  </a:cubicBezTo>
                  <a:cubicBezTo>
                    <a:pt x="845" y="30417"/>
                    <a:pt x="839" y="30465"/>
                    <a:pt x="839" y="30507"/>
                  </a:cubicBezTo>
                  <a:cubicBezTo>
                    <a:pt x="851" y="31328"/>
                    <a:pt x="899" y="32136"/>
                    <a:pt x="966" y="32939"/>
                  </a:cubicBezTo>
                  <a:cubicBezTo>
                    <a:pt x="966" y="32939"/>
                    <a:pt x="972" y="32945"/>
                    <a:pt x="972" y="32945"/>
                  </a:cubicBezTo>
                  <a:cubicBezTo>
                    <a:pt x="954" y="32999"/>
                    <a:pt x="302" y="35407"/>
                    <a:pt x="0" y="39155"/>
                  </a:cubicBezTo>
                  <a:cubicBezTo>
                    <a:pt x="163" y="39578"/>
                    <a:pt x="326" y="40000"/>
                    <a:pt x="501" y="40422"/>
                  </a:cubicBezTo>
                  <a:cubicBezTo>
                    <a:pt x="1931" y="43796"/>
                    <a:pt x="3917" y="46856"/>
                    <a:pt x="6409" y="49541"/>
                  </a:cubicBezTo>
                  <a:cubicBezTo>
                    <a:pt x="6325" y="49034"/>
                    <a:pt x="6246" y="48539"/>
                    <a:pt x="6186" y="48051"/>
                  </a:cubicBezTo>
                  <a:cubicBezTo>
                    <a:pt x="6137" y="47658"/>
                    <a:pt x="6101" y="47266"/>
                    <a:pt x="6065" y="46886"/>
                  </a:cubicBezTo>
                  <a:cubicBezTo>
                    <a:pt x="6059" y="46807"/>
                    <a:pt x="6053" y="46735"/>
                    <a:pt x="6047" y="46662"/>
                  </a:cubicBezTo>
                  <a:cubicBezTo>
                    <a:pt x="6011" y="46294"/>
                    <a:pt x="5987" y="45926"/>
                    <a:pt x="5962" y="45564"/>
                  </a:cubicBezTo>
                  <a:cubicBezTo>
                    <a:pt x="5956" y="45498"/>
                    <a:pt x="5956" y="45437"/>
                    <a:pt x="5950" y="45371"/>
                  </a:cubicBezTo>
                  <a:cubicBezTo>
                    <a:pt x="5932" y="45021"/>
                    <a:pt x="5914" y="44671"/>
                    <a:pt x="5902" y="44327"/>
                  </a:cubicBezTo>
                  <a:cubicBezTo>
                    <a:pt x="5902" y="44303"/>
                    <a:pt x="5902" y="44279"/>
                    <a:pt x="5896" y="44255"/>
                  </a:cubicBezTo>
                  <a:cubicBezTo>
                    <a:pt x="5884" y="43892"/>
                    <a:pt x="5878" y="43542"/>
                    <a:pt x="5878" y="43192"/>
                  </a:cubicBezTo>
                  <a:cubicBezTo>
                    <a:pt x="5878" y="43126"/>
                    <a:pt x="5878" y="43066"/>
                    <a:pt x="5878" y="42999"/>
                  </a:cubicBezTo>
                  <a:cubicBezTo>
                    <a:pt x="5872" y="42655"/>
                    <a:pt x="5878" y="42317"/>
                    <a:pt x="5878" y="41985"/>
                  </a:cubicBezTo>
                  <a:cubicBezTo>
                    <a:pt x="5878" y="41949"/>
                    <a:pt x="5884" y="41919"/>
                    <a:pt x="5884" y="41883"/>
                  </a:cubicBezTo>
                  <a:cubicBezTo>
                    <a:pt x="5890" y="41551"/>
                    <a:pt x="5902" y="41231"/>
                    <a:pt x="5914" y="40917"/>
                  </a:cubicBezTo>
                  <a:cubicBezTo>
                    <a:pt x="5914" y="40893"/>
                    <a:pt x="5914" y="40869"/>
                    <a:pt x="5914" y="40845"/>
                  </a:cubicBezTo>
                  <a:cubicBezTo>
                    <a:pt x="5926" y="40519"/>
                    <a:pt x="5944" y="40205"/>
                    <a:pt x="5968" y="39891"/>
                  </a:cubicBezTo>
                  <a:cubicBezTo>
                    <a:pt x="5968" y="39849"/>
                    <a:pt x="5968" y="39807"/>
                    <a:pt x="5975" y="39759"/>
                  </a:cubicBezTo>
                  <a:cubicBezTo>
                    <a:pt x="6246" y="35637"/>
                    <a:pt x="6976" y="32945"/>
                    <a:pt x="6988" y="32891"/>
                  </a:cubicBezTo>
                  <a:cubicBezTo>
                    <a:pt x="6988" y="32885"/>
                    <a:pt x="6988" y="32885"/>
                    <a:pt x="6988" y="32885"/>
                  </a:cubicBezTo>
                  <a:cubicBezTo>
                    <a:pt x="6916" y="32076"/>
                    <a:pt x="6874" y="31267"/>
                    <a:pt x="6862" y="30453"/>
                  </a:cubicBezTo>
                  <a:cubicBezTo>
                    <a:pt x="6862" y="30404"/>
                    <a:pt x="6862" y="30362"/>
                    <a:pt x="6862" y="30314"/>
                  </a:cubicBezTo>
                  <a:cubicBezTo>
                    <a:pt x="6862" y="30314"/>
                    <a:pt x="6862" y="30308"/>
                    <a:pt x="6862" y="30308"/>
                  </a:cubicBezTo>
                  <a:cubicBezTo>
                    <a:pt x="6862" y="30169"/>
                    <a:pt x="6868" y="30030"/>
                    <a:pt x="6874" y="29891"/>
                  </a:cubicBezTo>
                  <a:cubicBezTo>
                    <a:pt x="6874" y="29535"/>
                    <a:pt x="6880" y="29179"/>
                    <a:pt x="6892" y="28823"/>
                  </a:cubicBezTo>
                  <a:cubicBezTo>
                    <a:pt x="6898" y="28678"/>
                    <a:pt x="6910" y="28534"/>
                    <a:pt x="6922" y="28389"/>
                  </a:cubicBezTo>
                  <a:cubicBezTo>
                    <a:pt x="6940" y="28033"/>
                    <a:pt x="6958" y="27671"/>
                    <a:pt x="6994" y="27315"/>
                  </a:cubicBezTo>
                  <a:cubicBezTo>
                    <a:pt x="7006" y="27170"/>
                    <a:pt x="7025" y="27025"/>
                    <a:pt x="7043" y="26880"/>
                  </a:cubicBezTo>
                  <a:cubicBezTo>
                    <a:pt x="7079" y="26524"/>
                    <a:pt x="7115" y="26168"/>
                    <a:pt x="7169" y="25818"/>
                  </a:cubicBezTo>
                  <a:cubicBezTo>
                    <a:pt x="7188" y="25661"/>
                    <a:pt x="7224" y="25504"/>
                    <a:pt x="7248" y="25347"/>
                  </a:cubicBezTo>
                  <a:cubicBezTo>
                    <a:pt x="7296" y="25009"/>
                    <a:pt x="7350" y="24671"/>
                    <a:pt x="7417" y="24339"/>
                  </a:cubicBezTo>
                  <a:cubicBezTo>
                    <a:pt x="7447" y="24158"/>
                    <a:pt x="7495" y="23983"/>
                    <a:pt x="7532" y="23808"/>
                  </a:cubicBezTo>
                  <a:cubicBezTo>
                    <a:pt x="7598" y="23494"/>
                    <a:pt x="7658" y="23181"/>
                    <a:pt x="7737" y="22873"/>
                  </a:cubicBezTo>
                  <a:cubicBezTo>
                    <a:pt x="7785" y="22662"/>
                    <a:pt x="7851" y="22456"/>
                    <a:pt x="7906" y="22245"/>
                  </a:cubicBezTo>
                  <a:cubicBezTo>
                    <a:pt x="7978" y="21974"/>
                    <a:pt x="8051" y="21696"/>
                    <a:pt x="8129" y="21425"/>
                  </a:cubicBezTo>
                  <a:cubicBezTo>
                    <a:pt x="8213" y="21153"/>
                    <a:pt x="8310" y="20875"/>
                    <a:pt x="8401" y="20604"/>
                  </a:cubicBezTo>
                  <a:cubicBezTo>
                    <a:pt x="8467" y="20399"/>
                    <a:pt x="8527" y="20199"/>
                    <a:pt x="8600" y="19994"/>
                  </a:cubicBezTo>
                  <a:cubicBezTo>
                    <a:pt x="8763" y="19524"/>
                    <a:pt x="8944" y="19053"/>
                    <a:pt x="9137" y="18582"/>
                  </a:cubicBezTo>
                  <a:cubicBezTo>
                    <a:pt x="9511" y="17677"/>
                    <a:pt x="9927" y="16790"/>
                    <a:pt x="10386" y="15927"/>
                  </a:cubicBezTo>
                  <a:cubicBezTo>
                    <a:pt x="10845" y="15064"/>
                    <a:pt x="11339" y="14225"/>
                    <a:pt x="11877" y="13410"/>
                  </a:cubicBezTo>
                  <a:cubicBezTo>
                    <a:pt x="12414" y="12595"/>
                    <a:pt x="12993" y="11805"/>
                    <a:pt x="13609" y="11044"/>
                  </a:cubicBezTo>
                  <a:cubicBezTo>
                    <a:pt x="13916" y="10664"/>
                    <a:pt x="14236" y="10290"/>
                    <a:pt x="14562" y="9922"/>
                  </a:cubicBezTo>
                  <a:cubicBezTo>
                    <a:pt x="14888" y="9560"/>
                    <a:pt x="15226" y="9198"/>
                    <a:pt x="15576" y="8842"/>
                  </a:cubicBezTo>
                  <a:cubicBezTo>
                    <a:pt x="15920" y="8492"/>
                    <a:pt x="16276" y="8148"/>
                    <a:pt x="16638" y="7810"/>
                  </a:cubicBezTo>
                  <a:cubicBezTo>
                    <a:pt x="16994" y="7478"/>
                    <a:pt x="17362" y="7152"/>
                    <a:pt x="17736" y="6838"/>
                  </a:cubicBezTo>
                  <a:cubicBezTo>
                    <a:pt x="18491" y="6211"/>
                    <a:pt x="19263" y="5619"/>
                    <a:pt x="20066" y="5064"/>
                  </a:cubicBezTo>
                  <a:cubicBezTo>
                    <a:pt x="21669" y="3965"/>
                    <a:pt x="27947" y="0"/>
                    <a:pt x="27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16"/>
          <p:cNvSpPr txBox="1">
            <a:spLocks noGrp="1"/>
          </p:cNvSpPr>
          <p:nvPr>
            <p:ph type="title"/>
          </p:nvPr>
        </p:nvSpPr>
        <p:spPr>
          <a:xfrm>
            <a:off x="2372800" y="3247625"/>
            <a:ext cx="4398300" cy="5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19" name="Google Shape;419;p16"/>
          <p:cNvSpPr txBox="1">
            <a:spLocks noGrp="1"/>
          </p:cNvSpPr>
          <p:nvPr>
            <p:ph type="subTitle" idx="1"/>
          </p:nvPr>
        </p:nvSpPr>
        <p:spPr>
          <a:xfrm>
            <a:off x="719950" y="1363975"/>
            <a:ext cx="7704000" cy="17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420" name="Google Shape;420;p16"/>
          <p:cNvGrpSpPr/>
          <p:nvPr/>
        </p:nvGrpSpPr>
        <p:grpSpPr>
          <a:xfrm>
            <a:off x="4320" y="2314966"/>
            <a:ext cx="1722019" cy="2828559"/>
            <a:chOff x="4320" y="2314966"/>
            <a:chExt cx="1722019" cy="2828559"/>
          </a:xfrm>
        </p:grpSpPr>
        <p:sp>
          <p:nvSpPr>
            <p:cNvPr id="421" name="Google Shape;421;p16"/>
            <p:cNvSpPr/>
            <p:nvPr/>
          </p:nvSpPr>
          <p:spPr>
            <a:xfrm flipH="1">
              <a:off x="4320" y="2644358"/>
              <a:ext cx="184676" cy="2499168"/>
            </a:xfrm>
            <a:custGeom>
              <a:avLst/>
              <a:gdLst/>
              <a:ahLst/>
              <a:cxnLst/>
              <a:rect l="l" t="t" r="r" b="b"/>
              <a:pathLst>
                <a:path w="5042" h="68232" extrusionOk="0">
                  <a:moveTo>
                    <a:pt x="5042" y="0"/>
                  </a:moveTo>
                  <a:cubicBezTo>
                    <a:pt x="5042" y="0"/>
                    <a:pt x="4447" y="8151"/>
                    <a:pt x="2226" y="12823"/>
                  </a:cubicBezTo>
                  <a:cubicBezTo>
                    <a:pt x="0" y="17493"/>
                    <a:pt x="2000" y="23865"/>
                    <a:pt x="4002" y="26162"/>
                  </a:cubicBezTo>
                  <a:lnTo>
                    <a:pt x="4002" y="68232"/>
                  </a:lnTo>
                  <a:lnTo>
                    <a:pt x="5042" y="68232"/>
                  </a:lnTo>
                  <a:lnTo>
                    <a:pt x="5042" y="0"/>
                  </a:ln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6"/>
            <p:cNvSpPr/>
            <p:nvPr/>
          </p:nvSpPr>
          <p:spPr>
            <a:xfrm flipH="1">
              <a:off x="123799" y="4675027"/>
              <a:ext cx="494801" cy="328768"/>
            </a:xfrm>
            <a:custGeom>
              <a:avLst/>
              <a:gdLst/>
              <a:ahLst/>
              <a:cxnLst/>
              <a:rect l="l" t="t" r="r" b="b"/>
              <a:pathLst>
                <a:path w="13509" h="8976" extrusionOk="0">
                  <a:moveTo>
                    <a:pt x="13509" y="1"/>
                  </a:moveTo>
                  <a:lnTo>
                    <a:pt x="13509" y="1"/>
                  </a:lnTo>
                  <a:cubicBezTo>
                    <a:pt x="7171" y="6448"/>
                    <a:pt x="0" y="6838"/>
                    <a:pt x="0" y="6838"/>
                  </a:cubicBezTo>
                  <a:cubicBezTo>
                    <a:pt x="1733" y="8430"/>
                    <a:pt x="3433" y="8976"/>
                    <a:pt x="4948" y="8976"/>
                  </a:cubicBezTo>
                  <a:cubicBezTo>
                    <a:pt x="8246" y="8976"/>
                    <a:pt x="10673" y="6392"/>
                    <a:pt x="10673" y="6392"/>
                  </a:cubicBezTo>
                  <a:lnTo>
                    <a:pt x="10673" y="7950"/>
                  </a:lnTo>
                  <a:cubicBezTo>
                    <a:pt x="13508" y="4781"/>
                    <a:pt x="13509" y="1"/>
                    <a:pt x="13509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6"/>
            <p:cNvSpPr/>
            <p:nvPr/>
          </p:nvSpPr>
          <p:spPr>
            <a:xfrm flipH="1">
              <a:off x="123800" y="4550420"/>
              <a:ext cx="1062930" cy="527766"/>
            </a:xfrm>
            <a:custGeom>
              <a:avLst/>
              <a:gdLst/>
              <a:ahLst/>
              <a:cxnLst/>
              <a:rect l="l" t="t" r="r" b="b"/>
              <a:pathLst>
                <a:path w="29020" h="14409" extrusionOk="0">
                  <a:moveTo>
                    <a:pt x="19630" y="0"/>
                  </a:moveTo>
                  <a:cubicBezTo>
                    <a:pt x="8306" y="0"/>
                    <a:pt x="2262" y="5996"/>
                    <a:pt x="2262" y="5996"/>
                  </a:cubicBezTo>
                  <a:cubicBezTo>
                    <a:pt x="2633" y="6182"/>
                    <a:pt x="4078" y="7071"/>
                    <a:pt x="2633" y="8516"/>
                  </a:cubicBezTo>
                  <a:cubicBezTo>
                    <a:pt x="1187" y="9962"/>
                    <a:pt x="1" y="12378"/>
                    <a:pt x="1" y="12378"/>
                  </a:cubicBezTo>
                  <a:cubicBezTo>
                    <a:pt x="2019" y="11139"/>
                    <a:pt x="3409" y="10566"/>
                    <a:pt x="4227" y="10566"/>
                  </a:cubicBezTo>
                  <a:cubicBezTo>
                    <a:pt x="4896" y="10566"/>
                    <a:pt x="5182" y="10950"/>
                    <a:pt x="5116" y="11667"/>
                  </a:cubicBezTo>
                  <a:cubicBezTo>
                    <a:pt x="4967" y="13259"/>
                    <a:pt x="5450" y="14409"/>
                    <a:pt x="5450" y="14409"/>
                  </a:cubicBezTo>
                  <a:cubicBezTo>
                    <a:pt x="16789" y="2402"/>
                    <a:pt x="29020" y="1290"/>
                    <a:pt x="29020" y="1290"/>
                  </a:cubicBezTo>
                  <a:cubicBezTo>
                    <a:pt x="25572" y="369"/>
                    <a:pt x="22439" y="0"/>
                    <a:pt x="19630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6"/>
            <p:cNvSpPr/>
            <p:nvPr/>
          </p:nvSpPr>
          <p:spPr>
            <a:xfrm flipH="1">
              <a:off x="123799" y="3660993"/>
              <a:ext cx="413415" cy="853897"/>
            </a:xfrm>
            <a:custGeom>
              <a:avLst/>
              <a:gdLst/>
              <a:ahLst/>
              <a:cxnLst/>
              <a:rect l="l" t="t" r="r" b="b"/>
              <a:pathLst>
                <a:path w="11287" h="233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391" y="2447"/>
                    <a:pt x="2225" y="13620"/>
                  </a:cubicBezTo>
                  <a:cubicBezTo>
                    <a:pt x="2878" y="22361"/>
                    <a:pt x="8054" y="23312"/>
                    <a:pt x="10277" y="23312"/>
                  </a:cubicBezTo>
                  <a:cubicBezTo>
                    <a:pt x="10896" y="23312"/>
                    <a:pt x="11287" y="23239"/>
                    <a:pt x="11287" y="23239"/>
                  </a:cubicBezTo>
                  <a:lnTo>
                    <a:pt x="11287" y="23237"/>
                  </a:lnTo>
                  <a:cubicBezTo>
                    <a:pt x="9323" y="21014"/>
                    <a:pt x="9248" y="19718"/>
                    <a:pt x="8321" y="10341"/>
                  </a:cubicBezTo>
                  <a:cubicBezTo>
                    <a:pt x="7395" y="96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6"/>
            <p:cNvSpPr/>
            <p:nvPr/>
          </p:nvSpPr>
          <p:spPr>
            <a:xfrm flipH="1">
              <a:off x="36260" y="2314966"/>
              <a:ext cx="619005" cy="1358258"/>
            </a:xfrm>
            <a:custGeom>
              <a:avLst/>
              <a:gdLst/>
              <a:ahLst/>
              <a:cxnLst/>
              <a:rect l="l" t="t" r="r" b="b"/>
              <a:pathLst>
                <a:path w="16900" h="37083" extrusionOk="0">
                  <a:moveTo>
                    <a:pt x="7549" y="1"/>
                  </a:moveTo>
                  <a:cubicBezTo>
                    <a:pt x="2148" y="1"/>
                    <a:pt x="213" y="8630"/>
                    <a:pt x="1" y="11179"/>
                  </a:cubicBezTo>
                  <a:cubicBezTo>
                    <a:pt x="1" y="11179"/>
                    <a:pt x="1794" y="8776"/>
                    <a:pt x="4510" y="8776"/>
                  </a:cubicBezTo>
                  <a:cubicBezTo>
                    <a:pt x="5275" y="8776"/>
                    <a:pt x="6113" y="8966"/>
                    <a:pt x="7006" y="9455"/>
                  </a:cubicBezTo>
                  <a:cubicBezTo>
                    <a:pt x="11063" y="11678"/>
                    <a:pt x="8192" y="21684"/>
                    <a:pt x="7349" y="27189"/>
                  </a:cubicBezTo>
                  <a:cubicBezTo>
                    <a:pt x="6505" y="32692"/>
                    <a:pt x="10007" y="35749"/>
                    <a:pt x="14510" y="37083"/>
                  </a:cubicBezTo>
                  <a:cubicBezTo>
                    <a:pt x="14510" y="37083"/>
                    <a:pt x="9423" y="30523"/>
                    <a:pt x="13342" y="20683"/>
                  </a:cubicBezTo>
                  <a:cubicBezTo>
                    <a:pt x="16900" y="11289"/>
                    <a:pt x="14342" y="949"/>
                    <a:pt x="8339" y="61"/>
                  </a:cubicBezTo>
                  <a:cubicBezTo>
                    <a:pt x="8068" y="20"/>
                    <a:pt x="7805" y="1"/>
                    <a:pt x="7549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6"/>
            <p:cNvSpPr/>
            <p:nvPr/>
          </p:nvSpPr>
          <p:spPr>
            <a:xfrm flipH="1">
              <a:off x="655277" y="3660991"/>
              <a:ext cx="1071061" cy="693688"/>
            </a:xfrm>
            <a:custGeom>
              <a:avLst/>
              <a:gdLst/>
              <a:ahLst/>
              <a:cxnLst/>
              <a:rect l="l" t="t" r="r" b="b"/>
              <a:pathLst>
                <a:path w="29242" h="18939" extrusionOk="0">
                  <a:moveTo>
                    <a:pt x="10415" y="0"/>
                  </a:moveTo>
                  <a:cubicBezTo>
                    <a:pt x="11378" y="1038"/>
                    <a:pt x="11303" y="2446"/>
                    <a:pt x="11303" y="2446"/>
                  </a:cubicBezTo>
                  <a:cubicBezTo>
                    <a:pt x="9684" y="2106"/>
                    <a:pt x="8115" y="1982"/>
                    <a:pt x="6689" y="1982"/>
                  </a:cubicBezTo>
                  <a:cubicBezTo>
                    <a:pt x="2826" y="1982"/>
                    <a:pt x="1" y="2891"/>
                    <a:pt x="1" y="2891"/>
                  </a:cubicBezTo>
                  <a:cubicBezTo>
                    <a:pt x="3595" y="3855"/>
                    <a:pt x="5115" y="6042"/>
                    <a:pt x="5115" y="6042"/>
                  </a:cubicBezTo>
                  <a:cubicBezTo>
                    <a:pt x="1778" y="6820"/>
                    <a:pt x="1" y="10045"/>
                    <a:pt x="1" y="10045"/>
                  </a:cubicBezTo>
                  <a:cubicBezTo>
                    <a:pt x="1952" y="9843"/>
                    <a:pt x="3790" y="9751"/>
                    <a:pt x="5520" y="9751"/>
                  </a:cubicBezTo>
                  <a:cubicBezTo>
                    <a:pt x="22810" y="9751"/>
                    <a:pt x="29242" y="18939"/>
                    <a:pt x="29242" y="18939"/>
                  </a:cubicBezTo>
                  <a:cubicBezTo>
                    <a:pt x="27388" y="595"/>
                    <a:pt x="10416" y="0"/>
                    <a:pt x="10415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17"/>
          <p:cNvGrpSpPr/>
          <p:nvPr/>
        </p:nvGrpSpPr>
        <p:grpSpPr>
          <a:xfrm>
            <a:off x="4320" y="0"/>
            <a:ext cx="9122445" cy="5143554"/>
            <a:chOff x="4320" y="0"/>
            <a:chExt cx="9122445" cy="5143554"/>
          </a:xfrm>
        </p:grpSpPr>
        <p:sp>
          <p:nvSpPr>
            <p:cNvPr id="429" name="Google Shape;429;p17"/>
            <p:cNvSpPr/>
            <p:nvPr/>
          </p:nvSpPr>
          <p:spPr>
            <a:xfrm>
              <a:off x="7987" y="0"/>
              <a:ext cx="9118778" cy="5143551"/>
            </a:xfrm>
            <a:custGeom>
              <a:avLst/>
              <a:gdLst/>
              <a:ahLst/>
              <a:cxnLst/>
              <a:rect l="l" t="t" r="r" b="b"/>
              <a:pathLst>
                <a:path w="285676" h="190449" extrusionOk="0">
                  <a:moveTo>
                    <a:pt x="278293" y="0"/>
                  </a:moveTo>
                  <a:cubicBezTo>
                    <a:pt x="253581" y="36010"/>
                    <a:pt x="212115" y="75463"/>
                    <a:pt x="144939" y="89945"/>
                  </a:cubicBezTo>
                  <a:cubicBezTo>
                    <a:pt x="128678" y="93430"/>
                    <a:pt x="113187" y="94963"/>
                    <a:pt x="98518" y="94963"/>
                  </a:cubicBezTo>
                  <a:cubicBezTo>
                    <a:pt x="60794" y="94963"/>
                    <a:pt x="28502" y="84825"/>
                    <a:pt x="2495" y="71685"/>
                  </a:cubicBezTo>
                  <a:cubicBezTo>
                    <a:pt x="1657" y="71262"/>
                    <a:pt x="823" y="70835"/>
                    <a:pt x="0" y="70405"/>
                  </a:cubicBezTo>
                  <a:lnTo>
                    <a:pt x="0" y="190449"/>
                  </a:lnTo>
                  <a:lnTo>
                    <a:pt x="285676" y="190449"/>
                  </a:lnTo>
                  <a:lnTo>
                    <a:pt x="285676" y="0"/>
                  </a:ln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17"/>
            <p:cNvGrpSpPr/>
            <p:nvPr/>
          </p:nvGrpSpPr>
          <p:grpSpPr>
            <a:xfrm>
              <a:off x="1690423" y="9"/>
              <a:ext cx="5152211" cy="1806726"/>
              <a:chOff x="0" y="7163653"/>
              <a:chExt cx="6084331" cy="2133593"/>
            </a:xfrm>
          </p:grpSpPr>
          <p:sp>
            <p:nvSpPr>
              <p:cNvPr id="431" name="Google Shape;431;p17"/>
              <p:cNvSpPr/>
              <p:nvPr/>
            </p:nvSpPr>
            <p:spPr>
              <a:xfrm>
                <a:off x="551601" y="7163653"/>
                <a:ext cx="4726231" cy="2133593"/>
              </a:xfrm>
              <a:custGeom>
                <a:avLst/>
                <a:gdLst/>
                <a:ahLst/>
                <a:cxnLst/>
                <a:rect l="l" t="t" r="r" b="b"/>
                <a:pathLst>
                  <a:path w="174997" h="79000" extrusionOk="0">
                    <a:moveTo>
                      <a:pt x="90613" y="13234"/>
                    </a:moveTo>
                    <a:cubicBezTo>
                      <a:pt x="89572" y="13234"/>
                      <a:pt x="88531" y="13236"/>
                      <a:pt x="87490" y="13244"/>
                    </a:cubicBezTo>
                    <a:lnTo>
                      <a:pt x="78115" y="13305"/>
                    </a:lnTo>
                    <a:cubicBezTo>
                      <a:pt x="74980" y="13342"/>
                      <a:pt x="71845" y="13393"/>
                      <a:pt x="68646" y="13525"/>
                    </a:cubicBezTo>
                    <a:cubicBezTo>
                      <a:pt x="71686" y="14576"/>
                      <a:pt x="74834" y="15155"/>
                      <a:pt x="77990" y="15563"/>
                    </a:cubicBezTo>
                    <a:cubicBezTo>
                      <a:pt x="81029" y="15938"/>
                      <a:pt x="84088" y="16133"/>
                      <a:pt x="87153" y="16133"/>
                    </a:cubicBezTo>
                    <a:cubicBezTo>
                      <a:pt x="87269" y="16133"/>
                      <a:pt x="87384" y="16133"/>
                      <a:pt x="87500" y="16132"/>
                    </a:cubicBezTo>
                    <a:cubicBezTo>
                      <a:pt x="90677" y="16112"/>
                      <a:pt x="93858" y="15937"/>
                      <a:pt x="97011" y="15511"/>
                    </a:cubicBezTo>
                    <a:cubicBezTo>
                      <a:pt x="100162" y="15106"/>
                      <a:pt x="103293" y="14478"/>
                      <a:pt x="106350" y="13525"/>
                    </a:cubicBezTo>
                    <a:lnTo>
                      <a:pt x="106350" y="13525"/>
                    </a:lnTo>
                    <a:cubicBezTo>
                      <a:pt x="106350" y="13525"/>
                      <a:pt x="106350" y="13525"/>
                      <a:pt x="106350" y="13525"/>
                    </a:cubicBezTo>
                    <a:cubicBezTo>
                      <a:pt x="103148" y="13286"/>
                      <a:pt x="100009" y="13293"/>
                      <a:pt x="96871" y="13244"/>
                    </a:cubicBezTo>
                    <a:cubicBezTo>
                      <a:pt x="94781" y="13244"/>
                      <a:pt x="92696" y="13234"/>
                      <a:pt x="90613" y="13234"/>
                    </a:cubicBezTo>
                    <a:close/>
                    <a:moveTo>
                      <a:pt x="9766" y="0"/>
                    </a:moveTo>
                    <a:cubicBezTo>
                      <a:pt x="9717" y="9149"/>
                      <a:pt x="10967" y="16559"/>
                      <a:pt x="11617" y="19788"/>
                    </a:cubicBezTo>
                    <a:lnTo>
                      <a:pt x="10291" y="20606"/>
                    </a:lnTo>
                    <a:cubicBezTo>
                      <a:pt x="9054" y="21346"/>
                      <a:pt x="7854" y="22141"/>
                      <a:pt x="6589" y="22842"/>
                    </a:cubicBezTo>
                    <a:cubicBezTo>
                      <a:pt x="6278" y="23018"/>
                      <a:pt x="6010" y="23272"/>
                      <a:pt x="5733" y="23512"/>
                    </a:cubicBezTo>
                    <a:lnTo>
                      <a:pt x="4906" y="24225"/>
                    </a:lnTo>
                    <a:lnTo>
                      <a:pt x="3249" y="25661"/>
                    </a:lnTo>
                    <a:cubicBezTo>
                      <a:pt x="2792" y="26068"/>
                      <a:pt x="2332" y="26480"/>
                      <a:pt x="1875" y="26896"/>
                    </a:cubicBezTo>
                    <a:cubicBezTo>
                      <a:pt x="1242" y="27463"/>
                      <a:pt x="617" y="28034"/>
                      <a:pt x="1" y="28625"/>
                    </a:cubicBezTo>
                    <a:cubicBezTo>
                      <a:pt x="796" y="28344"/>
                      <a:pt x="1585" y="28049"/>
                      <a:pt x="2369" y="27744"/>
                    </a:cubicBezTo>
                    <a:cubicBezTo>
                      <a:pt x="2948" y="27524"/>
                      <a:pt x="3530" y="27292"/>
                      <a:pt x="4109" y="27067"/>
                    </a:cubicBezTo>
                    <a:lnTo>
                      <a:pt x="6141" y="26236"/>
                    </a:lnTo>
                    <a:lnTo>
                      <a:pt x="7153" y="25818"/>
                    </a:lnTo>
                    <a:cubicBezTo>
                      <a:pt x="7488" y="25677"/>
                      <a:pt x="7838" y="25562"/>
                      <a:pt x="8140" y="25358"/>
                    </a:cubicBezTo>
                    <a:cubicBezTo>
                      <a:pt x="9331" y="24545"/>
                      <a:pt x="10582" y="23832"/>
                      <a:pt x="11804" y="23064"/>
                    </a:cubicBezTo>
                    <a:lnTo>
                      <a:pt x="12935" y="22366"/>
                    </a:lnTo>
                    <a:cubicBezTo>
                      <a:pt x="27139" y="34810"/>
                      <a:pt x="41575" y="39785"/>
                      <a:pt x="45743" y="41034"/>
                    </a:cubicBezTo>
                    <a:cubicBezTo>
                      <a:pt x="45768" y="41085"/>
                      <a:pt x="45792" y="41129"/>
                      <a:pt x="45810" y="41171"/>
                    </a:cubicBezTo>
                    <a:cubicBezTo>
                      <a:pt x="46154" y="41847"/>
                      <a:pt x="46538" y="42493"/>
                      <a:pt x="46907" y="43145"/>
                    </a:cubicBezTo>
                    <a:cubicBezTo>
                      <a:pt x="47696" y="44416"/>
                      <a:pt x="48436" y="45723"/>
                      <a:pt x="49365" y="46896"/>
                    </a:cubicBezTo>
                    <a:cubicBezTo>
                      <a:pt x="50279" y="48078"/>
                      <a:pt x="51276" y="49190"/>
                      <a:pt x="52290" y="50278"/>
                    </a:cubicBezTo>
                    <a:lnTo>
                      <a:pt x="53844" y="51871"/>
                    </a:lnTo>
                    <a:lnTo>
                      <a:pt x="55466" y="53391"/>
                    </a:lnTo>
                    <a:cubicBezTo>
                      <a:pt x="57683" y="55357"/>
                      <a:pt x="60002" y="57192"/>
                      <a:pt x="62494" y="58751"/>
                    </a:cubicBezTo>
                    <a:cubicBezTo>
                      <a:pt x="63618" y="59531"/>
                      <a:pt x="64825" y="60179"/>
                      <a:pt x="66013" y="60848"/>
                    </a:cubicBezTo>
                    <a:cubicBezTo>
                      <a:pt x="63271" y="64674"/>
                      <a:pt x="58110" y="68250"/>
                      <a:pt x="54058" y="70695"/>
                    </a:cubicBezTo>
                    <a:cubicBezTo>
                      <a:pt x="53037" y="71313"/>
                      <a:pt x="52087" y="71853"/>
                      <a:pt x="51264" y="72315"/>
                    </a:cubicBezTo>
                    <a:cubicBezTo>
                      <a:pt x="51551" y="72425"/>
                      <a:pt x="51840" y="72531"/>
                      <a:pt x="52133" y="72645"/>
                    </a:cubicBezTo>
                    <a:cubicBezTo>
                      <a:pt x="52544" y="72797"/>
                      <a:pt x="52964" y="72949"/>
                      <a:pt x="53382" y="73102"/>
                    </a:cubicBezTo>
                    <a:cubicBezTo>
                      <a:pt x="53741" y="73229"/>
                      <a:pt x="54095" y="73357"/>
                      <a:pt x="54457" y="73476"/>
                    </a:cubicBezTo>
                    <a:cubicBezTo>
                      <a:pt x="54740" y="73574"/>
                      <a:pt x="55024" y="73674"/>
                      <a:pt x="55310" y="73769"/>
                    </a:cubicBezTo>
                    <a:cubicBezTo>
                      <a:pt x="58411" y="74808"/>
                      <a:pt x="61584" y="75707"/>
                      <a:pt x="64813" y="76443"/>
                    </a:cubicBezTo>
                    <a:cubicBezTo>
                      <a:pt x="65167" y="76526"/>
                      <a:pt x="65526" y="76608"/>
                      <a:pt x="65880" y="76684"/>
                    </a:cubicBezTo>
                    <a:cubicBezTo>
                      <a:pt x="66288" y="76775"/>
                      <a:pt x="66699" y="76858"/>
                      <a:pt x="67114" y="76946"/>
                    </a:cubicBezTo>
                    <a:cubicBezTo>
                      <a:pt x="67522" y="77029"/>
                      <a:pt x="67933" y="77110"/>
                      <a:pt x="68348" y="77190"/>
                    </a:cubicBezTo>
                    <a:cubicBezTo>
                      <a:pt x="68764" y="77269"/>
                      <a:pt x="69176" y="77346"/>
                      <a:pt x="69590" y="77418"/>
                    </a:cubicBezTo>
                    <a:cubicBezTo>
                      <a:pt x="70005" y="77491"/>
                      <a:pt x="70425" y="77562"/>
                      <a:pt x="70840" y="77632"/>
                    </a:cubicBezTo>
                    <a:cubicBezTo>
                      <a:pt x="71684" y="77772"/>
                      <a:pt x="72534" y="77906"/>
                      <a:pt x="73387" y="78019"/>
                    </a:cubicBezTo>
                    <a:cubicBezTo>
                      <a:pt x="74124" y="78123"/>
                      <a:pt x="74858" y="78217"/>
                      <a:pt x="75601" y="78305"/>
                    </a:cubicBezTo>
                    <a:cubicBezTo>
                      <a:pt x="76409" y="78400"/>
                      <a:pt x="77220" y="78485"/>
                      <a:pt x="78030" y="78561"/>
                    </a:cubicBezTo>
                    <a:cubicBezTo>
                      <a:pt x="78405" y="78598"/>
                      <a:pt x="78777" y="78625"/>
                      <a:pt x="79154" y="78656"/>
                    </a:cubicBezTo>
                    <a:cubicBezTo>
                      <a:pt x="79178" y="78659"/>
                      <a:pt x="79203" y="78668"/>
                      <a:pt x="79231" y="78668"/>
                    </a:cubicBezTo>
                    <a:cubicBezTo>
                      <a:pt x="79554" y="78690"/>
                      <a:pt x="79882" y="78717"/>
                      <a:pt x="80209" y="78740"/>
                    </a:cubicBezTo>
                    <a:cubicBezTo>
                      <a:pt x="80541" y="78762"/>
                      <a:pt x="80869" y="78786"/>
                      <a:pt x="81199" y="78808"/>
                    </a:cubicBezTo>
                    <a:cubicBezTo>
                      <a:pt x="81497" y="78823"/>
                      <a:pt x="81798" y="78842"/>
                      <a:pt x="82098" y="78854"/>
                    </a:cubicBezTo>
                    <a:cubicBezTo>
                      <a:pt x="82350" y="78869"/>
                      <a:pt x="82609" y="78884"/>
                      <a:pt x="82860" y="78891"/>
                    </a:cubicBezTo>
                    <a:cubicBezTo>
                      <a:pt x="83215" y="78906"/>
                      <a:pt x="83569" y="78927"/>
                      <a:pt x="83923" y="78933"/>
                    </a:cubicBezTo>
                    <a:cubicBezTo>
                      <a:pt x="84243" y="78949"/>
                      <a:pt x="84563" y="78957"/>
                      <a:pt x="84888" y="78964"/>
                    </a:cubicBezTo>
                    <a:cubicBezTo>
                      <a:pt x="85223" y="78972"/>
                      <a:pt x="85553" y="78984"/>
                      <a:pt x="85893" y="78988"/>
                    </a:cubicBezTo>
                    <a:cubicBezTo>
                      <a:pt x="86426" y="78994"/>
                      <a:pt x="86960" y="78999"/>
                      <a:pt x="87500" y="78999"/>
                    </a:cubicBezTo>
                    <a:cubicBezTo>
                      <a:pt x="100268" y="78999"/>
                      <a:pt x="112487" y="76633"/>
                      <a:pt x="123732" y="72313"/>
                    </a:cubicBezTo>
                    <a:cubicBezTo>
                      <a:pt x="122906" y="71853"/>
                      <a:pt x="121944" y="71313"/>
                      <a:pt x="120917" y="70707"/>
                    </a:cubicBezTo>
                    <a:cubicBezTo>
                      <a:pt x="116845" y="68288"/>
                      <a:pt x="111638" y="64802"/>
                      <a:pt x="108903" y="60975"/>
                    </a:cubicBezTo>
                    <a:cubicBezTo>
                      <a:pt x="110161" y="60262"/>
                      <a:pt x="111447" y="59592"/>
                      <a:pt x="112639" y="58757"/>
                    </a:cubicBezTo>
                    <a:cubicBezTo>
                      <a:pt x="113248" y="58355"/>
                      <a:pt x="113873" y="57969"/>
                      <a:pt x="114472" y="57542"/>
                    </a:cubicBezTo>
                    <a:lnTo>
                      <a:pt x="116239" y="56232"/>
                    </a:lnTo>
                    <a:cubicBezTo>
                      <a:pt x="116845" y="55805"/>
                      <a:pt x="117397" y="55326"/>
                      <a:pt x="117961" y="54845"/>
                    </a:cubicBezTo>
                    <a:cubicBezTo>
                      <a:pt x="118516" y="54366"/>
                      <a:pt x="119110" y="53916"/>
                      <a:pt x="119633" y="53398"/>
                    </a:cubicBezTo>
                    <a:cubicBezTo>
                      <a:pt x="121831" y="51426"/>
                      <a:pt x="123845" y="49236"/>
                      <a:pt x="125697" y="46896"/>
                    </a:cubicBezTo>
                    <a:cubicBezTo>
                      <a:pt x="126623" y="45723"/>
                      <a:pt x="127354" y="44416"/>
                      <a:pt x="128131" y="43142"/>
                    </a:cubicBezTo>
                    <a:cubicBezTo>
                      <a:pt x="128493" y="42490"/>
                      <a:pt x="128874" y="41842"/>
                      <a:pt x="129209" y="41165"/>
                    </a:cubicBezTo>
                    <a:cubicBezTo>
                      <a:pt x="129231" y="41122"/>
                      <a:pt x="129255" y="41073"/>
                      <a:pt x="129274" y="41031"/>
                    </a:cubicBezTo>
                    <a:cubicBezTo>
                      <a:pt x="133479" y="39766"/>
                      <a:pt x="147884" y="34788"/>
                      <a:pt x="162061" y="22366"/>
                    </a:cubicBezTo>
                    <a:lnTo>
                      <a:pt x="163193" y="23064"/>
                    </a:lnTo>
                    <a:cubicBezTo>
                      <a:pt x="164415" y="23832"/>
                      <a:pt x="165668" y="24545"/>
                      <a:pt x="166856" y="25356"/>
                    </a:cubicBezTo>
                    <a:cubicBezTo>
                      <a:pt x="167158" y="25562"/>
                      <a:pt x="167508" y="25676"/>
                      <a:pt x="167843" y="25818"/>
                    </a:cubicBezTo>
                    <a:lnTo>
                      <a:pt x="168857" y="26236"/>
                    </a:lnTo>
                    <a:lnTo>
                      <a:pt x="170887" y="27067"/>
                    </a:lnTo>
                    <a:cubicBezTo>
                      <a:pt x="171466" y="27292"/>
                      <a:pt x="172048" y="27524"/>
                      <a:pt x="172632" y="27748"/>
                    </a:cubicBezTo>
                    <a:cubicBezTo>
                      <a:pt x="173416" y="28049"/>
                      <a:pt x="174201" y="28342"/>
                      <a:pt x="174997" y="28625"/>
                    </a:cubicBezTo>
                    <a:cubicBezTo>
                      <a:pt x="174384" y="28039"/>
                      <a:pt x="173756" y="27467"/>
                      <a:pt x="173126" y="26900"/>
                    </a:cubicBezTo>
                    <a:cubicBezTo>
                      <a:pt x="172669" y="26485"/>
                      <a:pt x="172209" y="26068"/>
                      <a:pt x="171747" y="25662"/>
                    </a:cubicBezTo>
                    <a:lnTo>
                      <a:pt x="170091" y="24225"/>
                    </a:lnTo>
                    <a:lnTo>
                      <a:pt x="169263" y="23512"/>
                    </a:lnTo>
                    <a:cubicBezTo>
                      <a:pt x="168986" y="23274"/>
                      <a:pt x="168720" y="23018"/>
                      <a:pt x="168407" y="22842"/>
                    </a:cubicBezTo>
                    <a:cubicBezTo>
                      <a:pt x="167146" y="22141"/>
                      <a:pt x="165942" y="21346"/>
                      <a:pt x="164705" y="20606"/>
                    </a:cubicBezTo>
                    <a:lnTo>
                      <a:pt x="163379" y="19788"/>
                    </a:lnTo>
                    <a:cubicBezTo>
                      <a:pt x="164031" y="16559"/>
                      <a:pt x="165280" y="9149"/>
                      <a:pt x="165230" y="0"/>
                    </a:cubicBezTo>
                    <a:lnTo>
                      <a:pt x="115286" y="0"/>
                    </a:lnTo>
                    <a:cubicBezTo>
                      <a:pt x="112441" y="4716"/>
                      <a:pt x="109372" y="9469"/>
                      <a:pt x="106350" y="13525"/>
                    </a:cubicBezTo>
                    <a:lnTo>
                      <a:pt x="126729" y="39666"/>
                    </a:lnTo>
                    <a:cubicBezTo>
                      <a:pt x="126699" y="39732"/>
                      <a:pt x="126672" y="39793"/>
                      <a:pt x="126638" y="39854"/>
                    </a:cubicBezTo>
                    <a:cubicBezTo>
                      <a:pt x="126333" y="40470"/>
                      <a:pt x="125974" y="41080"/>
                      <a:pt x="125633" y="41689"/>
                    </a:cubicBezTo>
                    <a:cubicBezTo>
                      <a:pt x="124928" y="42896"/>
                      <a:pt x="124109" y="44041"/>
                      <a:pt x="123335" y="45214"/>
                    </a:cubicBezTo>
                    <a:cubicBezTo>
                      <a:pt x="121800" y="47575"/>
                      <a:pt x="120112" y="49867"/>
                      <a:pt x="118198" y="51969"/>
                    </a:cubicBezTo>
                    <a:cubicBezTo>
                      <a:pt x="116270" y="54057"/>
                      <a:pt x="114256" y="56107"/>
                      <a:pt x="112008" y="57897"/>
                    </a:cubicBezTo>
                    <a:cubicBezTo>
                      <a:pt x="110926" y="58845"/>
                      <a:pt x="109738" y="59656"/>
                      <a:pt x="108583" y="60528"/>
                    </a:cubicBezTo>
                    <a:cubicBezTo>
                      <a:pt x="108583" y="60528"/>
                      <a:pt x="103415" y="63062"/>
                      <a:pt x="87325" y="63236"/>
                    </a:cubicBezTo>
                    <a:cubicBezTo>
                      <a:pt x="71241" y="63062"/>
                      <a:pt x="66354" y="60369"/>
                      <a:pt x="66354" y="60369"/>
                    </a:cubicBezTo>
                    <a:cubicBezTo>
                      <a:pt x="65264" y="59553"/>
                      <a:pt x="64151" y="58781"/>
                      <a:pt x="63127" y="57886"/>
                    </a:cubicBezTo>
                    <a:cubicBezTo>
                      <a:pt x="60873" y="56095"/>
                      <a:pt x="58841" y="54046"/>
                      <a:pt x="56906" y="51954"/>
                    </a:cubicBezTo>
                    <a:cubicBezTo>
                      <a:pt x="54975" y="49852"/>
                      <a:pt x="53274" y="47555"/>
                      <a:pt x="51723" y="45202"/>
                    </a:cubicBezTo>
                    <a:cubicBezTo>
                      <a:pt x="50938" y="44024"/>
                      <a:pt x="50112" y="42886"/>
                      <a:pt x="49396" y="41677"/>
                    </a:cubicBezTo>
                    <a:cubicBezTo>
                      <a:pt x="49049" y="41065"/>
                      <a:pt x="48686" y="40459"/>
                      <a:pt x="48375" y="39839"/>
                    </a:cubicBezTo>
                    <a:cubicBezTo>
                      <a:pt x="48341" y="39782"/>
                      <a:pt x="48311" y="39716"/>
                      <a:pt x="48280" y="39656"/>
                    </a:cubicBezTo>
                    <a:lnTo>
                      <a:pt x="68646" y="13525"/>
                    </a:lnTo>
                    <a:cubicBezTo>
                      <a:pt x="65626" y="9469"/>
                      <a:pt x="62555" y="4716"/>
                      <a:pt x="59710" y="0"/>
                    </a:cubicBezTo>
                    <a:close/>
                  </a:path>
                </a:pathLst>
              </a:custGeom>
              <a:solidFill>
                <a:srgbClr val="250E18">
                  <a:alpha val="39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7"/>
              <p:cNvSpPr/>
              <p:nvPr/>
            </p:nvSpPr>
            <p:spPr>
              <a:xfrm>
                <a:off x="0" y="7163653"/>
                <a:ext cx="804580" cy="1411304"/>
              </a:xfrm>
              <a:custGeom>
                <a:avLst/>
                <a:gdLst/>
                <a:ahLst/>
                <a:cxnLst/>
                <a:rect l="l" t="t" r="r" b="b"/>
                <a:pathLst>
                  <a:path w="29791" h="52256" extrusionOk="0">
                    <a:moveTo>
                      <a:pt x="0" y="0"/>
                    </a:moveTo>
                    <a:lnTo>
                      <a:pt x="0" y="13903"/>
                    </a:lnTo>
                    <a:cubicBezTo>
                      <a:pt x="11001" y="42475"/>
                      <a:pt x="29456" y="52085"/>
                      <a:pt x="29791" y="52255"/>
                    </a:cubicBezTo>
                    <a:lnTo>
                      <a:pt x="29791" y="52255"/>
                    </a:lnTo>
                    <a:cubicBezTo>
                      <a:pt x="6495" y="33405"/>
                      <a:pt x="1386" y="4835"/>
                      <a:pt x="674" y="0"/>
                    </a:cubicBezTo>
                    <a:close/>
                  </a:path>
                </a:pathLst>
              </a:custGeom>
              <a:solidFill>
                <a:srgbClr val="250E18">
                  <a:alpha val="39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7"/>
              <p:cNvSpPr/>
              <p:nvPr/>
            </p:nvSpPr>
            <p:spPr>
              <a:xfrm>
                <a:off x="4471307" y="7163653"/>
                <a:ext cx="1613023" cy="1828462"/>
              </a:xfrm>
              <a:custGeom>
                <a:avLst/>
                <a:gdLst/>
                <a:ahLst/>
                <a:cxnLst/>
                <a:rect l="l" t="t" r="r" b="b"/>
                <a:pathLst>
                  <a:path w="59725" h="67702" extrusionOk="0">
                    <a:moveTo>
                      <a:pt x="52229" y="0"/>
                    </a:moveTo>
                    <a:cubicBezTo>
                      <a:pt x="39854" y="51743"/>
                      <a:pt x="1" y="67702"/>
                      <a:pt x="1" y="67702"/>
                    </a:cubicBezTo>
                    <a:cubicBezTo>
                      <a:pt x="51121" y="47721"/>
                      <a:pt x="59725" y="0"/>
                      <a:pt x="59725" y="0"/>
                    </a:cubicBezTo>
                    <a:close/>
                  </a:path>
                </a:pathLst>
              </a:custGeom>
              <a:solidFill>
                <a:srgbClr val="250E18">
                  <a:alpha val="39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17"/>
            <p:cNvGrpSpPr/>
            <p:nvPr/>
          </p:nvGrpSpPr>
          <p:grpSpPr>
            <a:xfrm>
              <a:off x="3732650" y="4205935"/>
              <a:ext cx="5394100" cy="937619"/>
              <a:chOff x="3750115" y="4205935"/>
              <a:chExt cx="5394100" cy="937619"/>
            </a:xfrm>
          </p:grpSpPr>
          <p:sp>
            <p:nvSpPr>
              <p:cNvPr id="435" name="Google Shape;435;p17"/>
              <p:cNvSpPr/>
              <p:nvPr/>
            </p:nvSpPr>
            <p:spPr>
              <a:xfrm flipH="1">
                <a:off x="3750115" y="4205935"/>
                <a:ext cx="5394100" cy="937619"/>
              </a:xfrm>
              <a:custGeom>
                <a:avLst/>
                <a:gdLst/>
                <a:ahLst/>
                <a:cxnLst/>
                <a:rect l="l" t="t" r="r" b="b"/>
                <a:pathLst>
                  <a:path w="199726" h="34717" extrusionOk="0">
                    <a:moveTo>
                      <a:pt x="66991" y="1"/>
                    </a:moveTo>
                    <a:cubicBezTo>
                      <a:pt x="48314" y="1"/>
                      <a:pt x="24765" y="1621"/>
                      <a:pt x="0" y="7369"/>
                    </a:cubicBezTo>
                    <a:lnTo>
                      <a:pt x="0" y="34717"/>
                    </a:lnTo>
                    <a:lnTo>
                      <a:pt x="199726" y="34717"/>
                    </a:lnTo>
                    <a:cubicBezTo>
                      <a:pt x="184130" y="26162"/>
                      <a:pt x="168689" y="19763"/>
                      <a:pt x="155015" y="15029"/>
                    </a:cubicBezTo>
                    <a:cubicBezTo>
                      <a:pt x="147516" y="12430"/>
                      <a:pt x="140552" y="10336"/>
                      <a:pt x="134382" y="8660"/>
                    </a:cubicBezTo>
                    <a:cubicBezTo>
                      <a:pt x="134129" y="8591"/>
                      <a:pt x="133875" y="8523"/>
                      <a:pt x="133623" y="8454"/>
                    </a:cubicBezTo>
                    <a:cubicBezTo>
                      <a:pt x="128257" y="7007"/>
                      <a:pt x="123511" y="5888"/>
                      <a:pt x="119577" y="5034"/>
                    </a:cubicBezTo>
                    <a:cubicBezTo>
                      <a:pt x="117957" y="4684"/>
                      <a:pt x="116476" y="4379"/>
                      <a:pt x="115142" y="4112"/>
                    </a:cubicBezTo>
                    <a:cubicBezTo>
                      <a:pt x="110023" y="3100"/>
                      <a:pt x="107109" y="2704"/>
                      <a:pt x="107109" y="2704"/>
                    </a:cubicBezTo>
                    <a:cubicBezTo>
                      <a:pt x="107109" y="2704"/>
                      <a:pt x="106126" y="2536"/>
                      <a:pt x="104279" y="2287"/>
                    </a:cubicBezTo>
                    <a:cubicBezTo>
                      <a:pt x="98679" y="1529"/>
                      <a:pt x="85133" y="1"/>
                      <a:pt x="66991" y="1"/>
                    </a:cubicBezTo>
                    <a:close/>
                  </a:path>
                </a:pathLst>
              </a:custGeom>
              <a:solidFill>
                <a:srgbClr val="861738">
                  <a:alpha val="2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7"/>
              <p:cNvSpPr/>
              <p:nvPr/>
            </p:nvSpPr>
            <p:spPr>
              <a:xfrm flipH="1">
                <a:off x="6416214" y="4420591"/>
                <a:ext cx="1446738" cy="296650"/>
              </a:xfrm>
              <a:custGeom>
                <a:avLst/>
                <a:gdLst/>
                <a:ahLst/>
                <a:cxnLst/>
                <a:rect l="l" t="t" r="r" b="b"/>
                <a:pathLst>
                  <a:path w="53568" h="10984" extrusionOk="0">
                    <a:moveTo>
                      <a:pt x="19740" y="761"/>
                    </a:moveTo>
                    <a:cubicBezTo>
                      <a:pt x="22081" y="761"/>
                      <a:pt x="24528" y="827"/>
                      <a:pt x="27027" y="963"/>
                    </a:cubicBezTo>
                    <a:cubicBezTo>
                      <a:pt x="42253" y="1784"/>
                      <a:pt x="52737" y="4743"/>
                      <a:pt x="52622" y="6886"/>
                    </a:cubicBezTo>
                    <a:cubicBezTo>
                      <a:pt x="52576" y="7715"/>
                      <a:pt x="50573" y="8861"/>
                      <a:pt x="45085" y="9586"/>
                    </a:cubicBezTo>
                    <a:cubicBezTo>
                      <a:pt x="41887" y="10008"/>
                      <a:pt x="38027" y="10223"/>
                      <a:pt x="33826" y="10223"/>
                    </a:cubicBezTo>
                    <a:cubicBezTo>
                      <a:pt x="31485" y="10223"/>
                      <a:pt x="29037" y="10156"/>
                      <a:pt x="26539" y="10021"/>
                    </a:cubicBezTo>
                    <a:cubicBezTo>
                      <a:pt x="11313" y="9200"/>
                      <a:pt x="830" y="6241"/>
                      <a:pt x="947" y="4098"/>
                    </a:cubicBezTo>
                    <a:cubicBezTo>
                      <a:pt x="991" y="3268"/>
                      <a:pt x="2993" y="2122"/>
                      <a:pt x="8481" y="1398"/>
                    </a:cubicBezTo>
                    <a:cubicBezTo>
                      <a:pt x="11679" y="976"/>
                      <a:pt x="15538" y="761"/>
                      <a:pt x="19740" y="761"/>
                    </a:cubicBezTo>
                    <a:close/>
                    <a:moveTo>
                      <a:pt x="19735" y="0"/>
                    </a:moveTo>
                    <a:cubicBezTo>
                      <a:pt x="15502" y="0"/>
                      <a:pt x="11609" y="217"/>
                      <a:pt x="8381" y="643"/>
                    </a:cubicBezTo>
                    <a:cubicBezTo>
                      <a:pt x="3027" y="1351"/>
                      <a:pt x="268" y="2498"/>
                      <a:pt x="185" y="4057"/>
                    </a:cubicBezTo>
                    <a:cubicBezTo>
                      <a:pt x="0" y="7494"/>
                      <a:pt x="13603" y="10087"/>
                      <a:pt x="26499" y="10783"/>
                    </a:cubicBezTo>
                    <a:cubicBezTo>
                      <a:pt x="29009" y="10916"/>
                      <a:pt x="31469" y="10984"/>
                      <a:pt x="33823" y="10984"/>
                    </a:cubicBezTo>
                    <a:cubicBezTo>
                      <a:pt x="38060" y="10984"/>
                      <a:pt x="41955" y="10767"/>
                      <a:pt x="45185" y="10341"/>
                    </a:cubicBezTo>
                    <a:cubicBezTo>
                      <a:pt x="50539" y="9635"/>
                      <a:pt x="53299" y="8486"/>
                      <a:pt x="53382" y="6926"/>
                    </a:cubicBezTo>
                    <a:cubicBezTo>
                      <a:pt x="53568" y="3492"/>
                      <a:pt x="39963" y="899"/>
                      <a:pt x="27069" y="203"/>
                    </a:cubicBezTo>
                    <a:cubicBezTo>
                      <a:pt x="24556" y="67"/>
                      <a:pt x="22093" y="0"/>
                      <a:pt x="19735" y="0"/>
                    </a:cubicBezTo>
                    <a:close/>
                  </a:path>
                </a:pathLst>
              </a:custGeom>
              <a:solidFill>
                <a:srgbClr val="350309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7"/>
              <p:cNvSpPr/>
              <p:nvPr/>
            </p:nvSpPr>
            <p:spPr>
              <a:xfrm flipH="1">
                <a:off x="4384440" y="4520869"/>
                <a:ext cx="4759775" cy="622685"/>
              </a:xfrm>
              <a:custGeom>
                <a:avLst/>
                <a:gdLst/>
                <a:ahLst/>
                <a:cxnLst/>
                <a:rect l="l" t="t" r="r" b="b"/>
                <a:pathLst>
                  <a:path w="176239" h="23056" extrusionOk="0">
                    <a:moveTo>
                      <a:pt x="55363" y="1"/>
                    </a:moveTo>
                    <a:cubicBezTo>
                      <a:pt x="31172" y="1"/>
                      <a:pt x="10414" y="2396"/>
                      <a:pt x="0" y="4102"/>
                    </a:cubicBezTo>
                    <a:lnTo>
                      <a:pt x="0" y="4876"/>
                    </a:lnTo>
                    <a:cubicBezTo>
                      <a:pt x="10357" y="3170"/>
                      <a:pt x="31200" y="764"/>
                      <a:pt x="55488" y="764"/>
                    </a:cubicBezTo>
                    <a:cubicBezTo>
                      <a:pt x="55855" y="764"/>
                      <a:pt x="56222" y="765"/>
                      <a:pt x="56591" y="766"/>
                    </a:cubicBezTo>
                    <a:cubicBezTo>
                      <a:pt x="77139" y="835"/>
                      <a:pt x="97098" y="2565"/>
                      <a:pt x="115912" y="5908"/>
                    </a:cubicBezTo>
                    <a:cubicBezTo>
                      <a:pt x="136907" y="9641"/>
                      <a:pt x="156520" y="15401"/>
                      <a:pt x="174322" y="23056"/>
                    </a:cubicBezTo>
                    <a:lnTo>
                      <a:pt x="176238" y="23056"/>
                    </a:lnTo>
                    <a:cubicBezTo>
                      <a:pt x="157952" y="15024"/>
                      <a:pt x="137726" y="9009"/>
                      <a:pt x="116034" y="5155"/>
                    </a:cubicBezTo>
                    <a:cubicBezTo>
                      <a:pt x="97175" y="1807"/>
                      <a:pt x="77170" y="73"/>
                      <a:pt x="56575" y="4"/>
                    </a:cubicBezTo>
                    <a:cubicBezTo>
                      <a:pt x="56171" y="1"/>
                      <a:pt x="55768" y="1"/>
                      <a:pt x="55363" y="1"/>
                    </a:cubicBezTo>
                    <a:close/>
                  </a:path>
                </a:pathLst>
              </a:custGeom>
              <a:solidFill>
                <a:srgbClr val="350309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8" name="Google Shape;438;p17"/>
            <p:cNvSpPr/>
            <p:nvPr/>
          </p:nvSpPr>
          <p:spPr>
            <a:xfrm flipH="1">
              <a:off x="4320" y="2644358"/>
              <a:ext cx="184676" cy="2499168"/>
            </a:xfrm>
            <a:custGeom>
              <a:avLst/>
              <a:gdLst/>
              <a:ahLst/>
              <a:cxnLst/>
              <a:rect l="l" t="t" r="r" b="b"/>
              <a:pathLst>
                <a:path w="5042" h="68232" extrusionOk="0">
                  <a:moveTo>
                    <a:pt x="5042" y="0"/>
                  </a:moveTo>
                  <a:cubicBezTo>
                    <a:pt x="5042" y="0"/>
                    <a:pt x="4447" y="8151"/>
                    <a:pt x="2226" y="12823"/>
                  </a:cubicBezTo>
                  <a:cubicBezTo>
                    <a:pt x="0" y="17493"/>
                    <a:pt x="2000" y="23865"/>
                    <a:pt x="4002" y="26162"/>
                  </a:cubicBezTo>
                  <a:lnTo>
                    <a:pt x="4002" y="68232"/>
                  </a:lnTo>
                  <a:lnTo>
                    <a:pt x="5042" y="68232"/>
                  </a:lnTo>
                  <a:lnTo>
                    <a:pt x="5042" y="0"/>
                  </a:ln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7"/>
            <p:cNvSpPr/>
            <p:nvPr/>
          </p:nvSpPr>
          <p:spPr>
            <a:xfrm flipH="1">
              <a:off x="123799" y="4675027"/>
              <a:ext cx="494801" cy="328768"/>
            </a:xfrm>
            <a:custGeom>
              <a:avLst/>
              <a:gdLst/>
              <a:ahLst/>
              <a:cxnLst/>
              <a:rect l="l" t="t" r="r" b="b"/>
              <a:pathLst>
                <a:path w="13509" h="8976" extrusionOk="0">
                  <a:moveTo>
                    <a:pt x="13509" y="1"/>
                  </a:moveTo>
                  <a:lnTo>
                    <a:pt x="13509" y="1"/>
                  </a:lnTo>
                  <a:cubicBezTo>
                    <a:pt x="7171" y="6448"/>
                    <a:pt x="0" y="6838"/>
                    <a:pt x="0" y="6838"/>
                  </a:cubicBezTo>
                  <a:cubicBezTo>
                    <a:pt x="1733" y="8430"/>
                    <a:pt x="3433" y="8976"/>
                    <a:pt x="4948" y="8976"/>
                  </a:cubicBezTo>
                  <a:cubicBezTo>
                    <a:pt x="8246" y="8976"/>
                    <a:pt x="10673" y="6392"/>
                    <a:pt x="10673" y="6392"/>
                  </a:cubicBezTo>
                  <a:lnTo>
                    <a:pt x="10673" y="7950"/>
                  </a:lnTo>
                  <a:cubicBezTo>
                    <a:pt x="13508" y="4781"/>
                    <a:pt x="13509" y="1"/>
                    <a:pt x="13509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7"/>
            <p:cNvSpPr/>
            <p:nvPr/>
          </p:nvSpPr>
          <p:spPr>
            <a:xfrm flipH="1">
              <a:off x="123800" y="4550420"/>
              <a:ext cx="1062930" cy="527766"/>
            </a:xfrm>
            <a:custGeom>
              <a:avLst/>
              <a:gdLst/>
              <a:ahLst/>
              <a:cxnLst/>
              <a:rect l="l" t="t" r="r" b="b"/>
              <a:pathLst>
                <a:path w="29020" h="14409" extrusionOk="0">
                  <a:moveTo>
                    <a:pt x="19630" y="0"/>
                  </a:moveTo>
                  <a:cubicBezTo>
                    <a:pt x="8306" y="0"/>
                    <a:pt x="2262" y="5996"/>
                    <a:pt x="2262" y="5996"/>
                  </a:cubicBezTo>
                  <a:cubicBezTo>
                    <a:pt x="2633" y="6182"/>
                    <a:pt x="4078" y="7071"/>
                    <a:pt x="2633" y="8516"/>
                  </a:cubicBezTo>
                  <a:cubicBezTo>
                    <a:pt x="1187" y="9962"/>
                    <a:pt x="1" y="12378"/>
                    <a:pt x="1" y="12378"/>
                  </a:cubicBezTo>
                  <a:cubicBezTo>
                    <a:pt x="2019" y="11139"/>
                    <a:pt x="3409" y="10566"/>
                    <a:pt x="4227" y="10566"/>
                  </a:cubicBezTo>
                  <a:cubicBezTo>
                    <a:pt x="4896" y="10566"/>
                    <a:pt x="5182" y="10950"/>
                    <a:pt x="5116" y="11667"/>
                  </a:cubicBezTo>
                  <a:cubicBezTo>
                    <a:pt x="4967" y="13259"/>
                    <a:pt x="5450" y="14409"/>
                    <a:pt x="5450" y="14409"/>
                  </a:cubicBezTo>
                  <a:cubicBezTo>
                    <a:pt x="16789" y="2402"/>
                    <a:pt x="29020" y="1290"/>
                    <a:pt x="29020" y="1290"/>
                  </a:cubicBezTo>
                  <a:cubicBezTo>
                    <a:pt x="25572" y="369"/>
                    <a:pt x="22439" y="0"/>
                    <a:pt x="19630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7"/>
            <p:cNvSpPr/>
            <p:nvPr/>
          </p:nvSpPr>
          <p:spPr>
            <a:xfrm flipH="1">
              <a:off x="123799" y="3660993"/>
              <a:ext cx="413415" cy="853897"/>
            </a:xfrm>
            <a:custGeom>
              <a:avLst/>
              <a:gdLst/>
              <a:ahLst/>
              <a:cxnLst/>
              <a:rect l="l" t="t" r="r" b="b"/>
              <a:pathLst>
                <a:path w="11287" h="233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391" y="2447"/>
                    <a:pt x="2225" y="13620"/>
                  </a:cubicBezTo>
                  <a:cubicBezTo>
                    <a:pt x="2878" y="22361"/>
                    <a:pt x="8054" y="23312"/>
                    <a:pt x="10277" y="23312"/>
                  </a:cubicBezTo>
                  <a:cubicBezTo>
                    <a:pt x="10896" y="23312"/>
                    <a:pt x="11287" y="23239"/>
                    <a:pt x="11287" y="23239"/>
                  </a:cubicBezTo>
                  <a:lnTo>
                    <a:pt x="11287" y="23237"/>
                  </a:lnTo>
                  <a:cubicBezTo>
                    <a:pt x="9323" y="21014"/>
                    <a:pt x="9248" y="19718"/>
                    <a:pt x="8321" y="10341"/>
                  </a:cubicBezTo>
                  <a:cubicBezTo>
                    <a:pt x="7395" y="96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7"/>
            <p:cNvSpPr/>
            <p:nvPr/>
          </p:nvSpPr>
          <p:spPr>
            <a:xfrm flipH="1">
              <a:off x="36260" y="2314966"/>
              <a:ext cx="619005" cy="1358258"/>
            </a:xfrm>
            <a:custGeom>
              <a:avLst/>
              <a:gdLst/>
              <a:ahLst/>
              <a:cxnLst/>
              <a:rect l="l" t="t" r="r" b="b"/>
              <a:pathLst>
                <a:path w="16900" h="37083" extrusionOk="0">
                  <a:moveTo>
                    <a:pt x="7549" y="1"/>
                  </a:moveTo>
                  <a:cubicBezTo>
                    <a:pt x="2148" y="1"/>
                    <a:pt x="213" y="8630"/>
                    <a:pt x="1" y="11179"/>
                  </a:cubicBezTo>
                  <a:cubicBezTo>
                    <a:pt x="1" y="11179"/>
                    <a:pt x="1794" y="8776"/>
                    <a:pt x="4510" y="8776"/>
                  </a:cubicBezTo>
                  <a:cubicBezTo>
                    <a:pt x="5275" y="8776"/>
                    <a:pt x="6113" y="8966"/>
                    <a:pt x="7006" y="9455"/>
                  </a:cubicBezTo>
                  <a:cubicBezTo>
                    <a:pt x="11063" y="11678"/>
                    <a:pt x="8192" y="21684"/>
                    <a:pt x="7349" y="27189"/>
                  </a:cubicBezTo>
                  <a:cubicBezTo>
                    <a:pt x="6505" y="32692"/>
                    <a:pt x="10007" y="35749"/>
                    <a:pt x="14510" y="37083"/>
                  </a:cubicBezTo>
                  <a:cubicBezTo>
                    <a:pt x="14510" y="37083"/>
                    <a:pt x="9423" y="30523"/>
                    <a:pt x="13342" y="20683"/>
                  </a:cubicBezTo>
                  <a:cubicBezTo>
                    <a:pt x="16900" y="11289"/>
                    <a:pt x="14342" y="949"/>
                    <a:pt x="8339" y="61"/>
                  </a:cubicBezTo>
                  <a:cubicBezTo>
                    <a:pt x="8068" y="20"/>
                    <a:pt x="7805" y="1"/>
                    <a:pt x="7549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 flipH="1">
              <a:off x="731927" y="2660584"/>
              <a:ext cx="426271" cy="563880"/>
            </a:xfrm>
            <a:custGeom>
              <a:avLst/>
              <a:gdLst/>
              <a:ahLst/>
              <a:cxnLst/>
              <a:rect l="l" t="t" r="r" b="b"/>
              <a:pathLst>
                <a:path w="11638" h="15395" extrusionOk="0">
                  <a:moveTo>
                    <a:pt x="7858" y="1"/>
                  </a:moveTo>
                  <a:lnTo>
                    <a:pt x="7858" y="1"/>
                  </a:lnTo>
                  <a:cubicBezTo>
                    <a:pt x="10822" y="13194"/>
                    <a:pt x="0" y="14602"/>
                    <a:pt x="0" y="14602"/>
                  </a:cubicBezTo>
                  <a:cubicBezTo>
                    <a:pt x="905" y="14952"/>
                    <a:pt x="2581" y="15395"/>
                    <a:pt x="4342" y="15395"/>
                  </a:cubicBezTo>
                  <a:cubicBezTo>
                    <a:pt x="7054" y="15395"/>
                    <a:pt x="9971" y="14347"/>
                    <a:pt x="10600" y="10303"/>
                  </a:cubicBezTo>
                  <a:cubicBezTo>
                    <a:pt x="11638" y="3632"/>
                    <a:pt x="7858" y="1"/>
                    <a:pt x="7858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7"/>
            <p:cNvSpPr/>
            <p:nvPr/>
          </p:nvSpPr>
          <p:spPr>
            <a:xfrm flipH="1">
              <a:off x="921952" y="3545616"/>
              <a:ext cx="1071061" cy="693688"/>
            </a:xfrm>
            <a:custGeom>
              <a:avLst/>
              <a:gdLst/>
              <a:ahLst/>
              <a:cxnLst/>
              <a:rect l="l" t="t" r="r" b="b"/>
              <a:pathLst>
                <a:path w="29242" h="18939" extrusionOk="0">
                  <a:moveTo>
                    <a:pt x="10415" y="0"/>
                  </a:moveTo>
                  <a:cubicBezTo>
                    <a:pt x="11378" y="1038"/>
                    <a:pt x="11303" y="2446"/>
                    <a:pt x="11303" y="2446"/>
                  </a:cubicBezTo>
                  <a:cubicBezTo>
                    <a:pt x="9684" y="2106"/>
                    <a:pt x="8115" y="1982"/>
                    <a:pt x="6689" y="1982"/>
                  </a:cubicBezTo>
                  <a:cubicBezTo>
                    <a:pt x="2826" y="1982"/>
                    <a:pt x="1" y="2891"/>
                    <a:pt x="1" y="2891"/>
                  </a:cubicBezTo>
                  <a:cubicBezTo>
                    <a:pt x="3595" y="3855"/>
                    <a:pt x="5115" y="6042"/>
                    <a:pt x="5115" y="6042"/>
                  </a:cubicBezTo>
                  <a:cubicBezTo>
                    <a:pt x="1778" y="6820"/>
                    <a:pt x="1" y="10045"/>
                    <a:pt x="1" y="10045"/>
                  </a:cubicBezTo>
                  <a:cubicBezTo>
                    <a:pt x="1952" y="9843"/>
                    <a:pt x="3790" y="9751"/>
                    <a:pt x="5520" y="9751"/>
                  </a:cubicBezTo>
                  <a:cubicBezTo>
                    <a:pt x="22810" y="9751"/>
                    <a:pt x="29242" y="18939"/>
                    <a:pt x="29242" y="18939"/>
                  </a:cubicBezTo>
                  <a:cubicBezTo>
                    <a:pt x="27388" y="595"/>
                    <a:pt x="10416" y="0"/>
                    <a:pt x="10415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7"/>
            <p:cNvSpPr/>
            <p:nvPr/>
          </p:nvSpPr>
          <p:spPr>
            <a:xfrm flipH="1">
              <a:off x="712955" y="2276434"/>
              <a:ext cx="1255627" cy="2321231"/>
            </a:xfrm>
            <a:custGeom>
              <a:avLst/>
              <a:gdLst/>
              <a:ahLst/>
              <a:cxnLst/>
              <a:rect l="l" t="t" r="r" b="b"/>
              <a:pathLst>
                <a:path w="34281" h="63374" extrusionOk="0">
                  <a:moveTo>
                    <a:pt x="15566" y="0"/>
                  </a:moveTo>
                  <a:cubicBezTo>
                    <a:pt x="15565" y="1"/>
                    <a:pt x="11258" y="1162"/>
                    <a:pt x="10777" y="7328"/>
                  </a:cubicBezTo>
                  <a:cubicBezTo>
                    <a:pt x="9277" y="8683"/>
                    <a:pt x="8561" y="10044"/>
                    <a:pt x="8561" y="10044"/>
                  </a:cubicBezTo>
                  <a:cubicBezTo>
                    <a:pt x="6894" y="8413"/>
                    <a:pt x="6337" y="5559"/>
                    <a:pt x="6337" y="5559"/>
                  </a:cubicBezTo>
                  <a:cubicBezTo>
                    <a:pt x="2557" y="11230"/>
                    <a:pt x="5782" y="18186"/>
                    <a:pt x="5782" y="18186"/>
                  </a:cubicBezTo>
                  <a:cubicBezTo>
                    <a:pt x="2669" y="18137"/>
                    <a:pt x="1112" y="16899"/>
                    <a:pt x="1111" y="16899"/>
                  </a:cubicBezTo>
                  <a:lnTo>
                    <a:pt x="1111" y="16899"/>
                  </a:lnTo>
                  <a:cubicBezTo>
                    <a:pt x="1" y="24683"/>
                    <a:pt x="7227" y="29463"/>
                    <a:pt x="13008" y="31242"/>
                  </a:cubicBezTo>
                  <a:cubicBezTo>
                    <a:pt x="18789" y="33021"/>
                    <a:pt x="30242" y="35244"/>
                    <a:pt x="31798" y="45918"/>
                  </a:cubicBezTo>
                  <a:cubicBezTo>
                    <a:pt x="33355" y="56591"/>
                    <a:pt x="23347" y="63374"/>
                    <a:pt x="23347" y="63374"/>
                  </a:cubicBezTo>
                  <a:cubicBezTo>
                    <a:pt x="25980" y="61779"/>
                    <a:pt x="34281" y="57999"/>
                    <a:pt x="34281" y="46511"/>
                  </a:cubicBezTo>
                  <a:cubicBezTo>
                    <a:pt x="34281" y="35022"/>
                    <a:pt x="16399" y="25906"/>
                    <a:pt x="13064" y="22792"/>
                  </a:cubicBezTo>
                  <a:cubicBezTo>
                    <a:pt x="9729" y="19679"/>
                    <a:pt x="8561" y="12564"/>
                    <a:pt x="13453" y="9840"/>
                  </a:cubicBezTo>
                  <a:cubicBezTo>
                    <a:pt x="15005" y="8977"/>
                    <a:pt x="16427" y="8610"/>
                    <a:pt x="17700" y="8610"/>
                  </a:cubicBezTo>
                  <a:cubicBezTo>
                    <a:pt x="20441" y="8610"/>
                    <a:pt x="22487" y="10309"/>
                    <a:pt x="23627" y="12396"/>
                  </a:cubicBezTo>
                  <a:cubicBezTo>
                    <a:pt x="25294" y="15455"/>
                    <a:pt x="23737" y="19012"/>
                    <a:pt x="20847" y="19289"/>
                  </a:cubicBezTo>
                  <a:cubicBezTo>
                    <a:pt x="20706" y="19303"/>
                    <a:pt x="20571" y="19309"/>
                    <a:pt x="20442" y="19309"/>
                  </a:cubicBezTo>
                  <a:cubicBezTo>
                    <a:pt x="17924" y="19309"/>
                    <a:pt x="17623" y="16844"/>
                    <a:pt x="17622" y="16843"/>
                  </a:cubicBezTo>
                  <a:lnTo>
                    <a:pt x="17622" y="16843"/>
                  </a:lnTo>
                  <a:cubicBezTo>
                    <a:pt x="15843" y="17734"/>
                    <a:pt x="15232" y="22570"/>
                    <a:pt x="19234" y="23293"/>
                  </a:cubicBezTo>
                  <a:cubicBezTo>
                    <a:pt x="19590" y="23357"/>
                    <a:pt x="19939" y="23387"/>
                    <a:pt x="20278" y="23387"/>
                  </a:cubicBezTo>
                  <a:cubicBezTo>
                    <a:pt x="23753" y="23387"/>
                    <a:pt x="26298" y="20248"/>
                    <a:pt x="26906" y="18678"/>
                  </a:cubicBezTo>
                  <a:cubicBezTo>
                    <a:pt x="27573" y="16955"/>
                    <a:pt x="29093" y="7301"/>
                    <a:pt x="20717" y="5077"/>
                  </a:cubicBezTo>
                  <a:cubicBezTo>
                    <a:pt x="19597" y="4780"/>
                    <a:pt x="18559" y="4651"/>
                    <a:pt x="17602" y="4651"/>
                  </a:cubicBezTo>
                  <a:cubicBezTo>
                    <a:pt x="16575" y="4651"/>
                    <a:pt x="15640" y="4799"/>
                    <a:pt x="14794" y="5047"/>
                  </a:cubicBezTo>
                  <a:cubicBezTo>
                    <a:pt x="14701" y="3921"/>
                    <a:pt x="14694" y="1859"/>
                    <a:pt x="15566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17"/>
          <p:cNvSpPr txBox="1">
            <a:spLocks noGrp="1"/>
          </p:cNvSpPr>
          <p:nvPr>
            <p:ph type="subTitle" idx="1"/>
          </p:nvPr>
        </p:nvSpPr>
        <p:spPr>
          <a:xfrm>
            <a:off x="853112" y="2161175"/>
            <a:ext cx="2055000" cy="11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7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19"/>
          <p:cNvGrpSpPr/>
          <p:nvPr/>
        </p:nvGrpSpPr>
        <p:grpSpPr>
          <a:xfrm>
            <a:off x="4319" y="-6"/>
            <a:ext cx="9122445" cy="5143561"/>
            <a:chOff x="4319" y="-6"/>
            <a:chExt cx="9122445" cy="5143561"/>
          </a:xfrm>
        </p:grpSpPr>
        <p:sp>
          <p:nvSpPr>
            <p:cNvPr id="478" name="Google Shape;478;p19"/>
            <p:cNvSpPr/>
            <p:nvPr/>
          </p:nvSpPr>
          <p:spPr>
            <a:xfrm>
              <a:off x="7987" y="0"/>
              <a:ext cx="9118778" cy="5143551"/>
            </a:xfrm>
            <a:custGeom>
              <a:avLst/>
              <a:gdLst/>
              <a:ahLst/>
              <a:cxnLst/>
              <a:rect l="l" t="t" r="r" b="b"/>
              <a:pathLst>
                <a:path w="285676" h="190449" extrusionOk="0">
                  <a:moveTo>
                    <a:pt x="278293" y="0"/>
                  </a:moveTo>
                  <a:cubicBezTo>
                    <a:pt x="253581" y="36010"/>
                    <a:pt x="212115" y="75463"/>
                    <a:pt x="144939" y="89945"/>
                  </a:cubicBezTo>
                  <a:cubicBezTo>
                    <a:pt x="128678" y="93430"/>
                    <a:pt x="113187" y="94963"/>
                    <a:pt x="98518" y="94963"/>
                  </a:cubicBezTo>
                  <a:cubicBezTo>
                    <a:pt x="60794" y="94963"/>
                    <a:pt x="28502" y="84825"/>
                    <a:pt x="2495" y="71685"/>
                  </a:cubicBezTo>
                  <a:cubicBezTo>
                    <a:pt x="1657" y="71262"/>
                    <a:pt x="823" y="70835"/>
                    <a:pt x="0" y="70405"/>
                  </a:cubicBezTo>
                  <a:lnTo>
                    <a:pt x="0" y="190449"/>
                  </a:lnTo>
                  <a:lnTo>
                    <a:pt x="285676" y="190449"/>
                  </a:lnTo>
                  <a:lnTo>
                    <a:pt x="285676" y="0"/>
                  </a:ln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9" name="Google Shape;479;p19"/>
            <p:cNvGrpSpPr/>
            <p:nvPr/>
          </p:nvGrpSpPr>
          <p:grpSpPr>
            <a:xfrm>
              <a:off x="1690423" y="9"/>
              <a:ext cx="5152211" cy="1806726"/>
              <a:chOff x="0" y="7163653"/>
              <a:chExt cx="6084331" cy="2133593"/>
            </a:xfrm>
          </p:grpSpPr>
          <p:sp>
            <p:nvSpPr>
              <p:cNvPr id="480" name="Google Shape;480;p19"/>
              <p:cNvSpPr/>
              <p:nvPr/>
            </p:nvSpPr>
            <p:spPr>
              <a:xfrm>
                <a:off x="551601" y="7163653"/>
                <a:ext cx="4726231" cy="2133593"/>
              </a:xfrm>
              <a:custGeom>
                <a:avLst/>
                <a:gdLst/>
                <a:ahLst/>
                <a:cxnLst/>
                <a:rect l="l" t="t" r="r" b="b"/>
                <a:pathLst>
                  <a:path w="174997" h="79000" extrusionOk="0">
                    <a:moveTo>
                      <a:pt x="90613" y="13234"/>
                    </a:moveTo>
                    <a:cubicBezTo>
                      <a:pt x="89572" y="13234"/>
                      <a:pt x="88531" y="13236"/>
                      <a:pt x="87490" y="13244"/>
                    </a:cubicBezTo>
                    <a:lnTo>
                      <a:pt x="78115" y="13305"/>
                    </a:lnTo>
                    <a:cubicBezTo>
                      <a:pt x="74980" y="13342"/>
                      <a:pt x="71845" y="13393"/>
                      <a:pt x="68646" y="13525"/>
                    </a:cubicBezTo>
                    <a:cubicBezTo>
                      <a:pt x="71686" y="14576"/>
                      <a:pt x="74834" y="15155"/>
                      <a:pt x="77990" y="15563"/>
                    </a:cubicBezTo>
                    <a:cubicBezTo>
                      <a:pt x="81029" y="15938"/>
                      <a:pt x="84088" y="16133"/>
                      <a:pt x="87153" y="16133"/>
                    </a:cubicBezTo>
                    <a:cubicBezTo>
                      <a:pt x="87269" y="16133"/>
                      <a:pt x="87384" y="16133"/>
                      <a:pt x="87500" y="16132"/>
                    </a:cubicBezTo>
                    <a:cubicBezTo>
                      <a:pt x="90677" y="16112"/>
                      <a:pt x="93858" y="15937"/>
                      <a:pt x="97011" y="15511"/>
                    </a:cubicBezTo>
                    <a:cubicBezTo>
                      <a:pt x="100162" y="15106"/>
                      <a:pt x="103293" y="14478"/>
                      <a:pt x="106350" y="13525"/>
                    </a:cubicBezTo>
                    <a:lnTo>
                      <a:pt x="106350" y="13525"/>
                    </a:lnTo>
                    <a:cubicBezTo>
                      <a:pt x="106350" y="13525"/>
                      <a:pt x="106350" y="13525"/>
                      <a:pt x="106350" y="13525"/>
                    </a:cubicBezTo>
                    <a:cubicBezTo>
                      <a:pt x="103148" y="13286"/>
                      <a:pt x="100009" y="13293"/>
                      <a:pt x="96871" y="13244"/>
                    </a:cubicBezTo>
                    <a:cubicBezTo>
                      <a:pt x="94781" y="13244"/>
                      <a:pt x="92696" y="13234"/>
                      <a:pt x="90613" y="13234"/>
                    </a:cubicBezTo>
                    <a:close/>
                    <a:moveTo>
                      <a:pt x="9766" y="0"/>
                    </a:moveTo>
                    <a:cubicBezTo>
                      <a:pt x="9717" y="9149"/>
                      <a:pt x="10967" y="16559"/>
                      <a:pt x="11617" y="19788"/>
                    </a:cubicBezTo>
                    <a:lnTo>
                      <a:pt x="10291" y="20606"/>
                    </a:lnTo>
                    <a:cubicBezTo>
                      <a:pt x="9054" y="21346"/>
                      <a:pt x="7854" y="22141"/>
                      <a:pt x="6589" y="22842"/>
                    </a:cubicBezTo>
                    <a:cubicBezTo>
                      <a:pt x="6278" y="23018"/>
                      <a:pt x="6010" y="23272"/>
                      <a:pt x="5733" y="23512"/>
                    </a:cubicBezTo>
                    <a:lnTo>
                      <a:pt x="4906" y="24225"/>
                    </a:lnTo>
                    <a:lnTo>
                      <a:pt x="3249" y="25661"/>
                    </a:lnTo>
                    <a:cubicBezTo>
                      <a:pt x="2792" y="26068"/>
                      <a:pt x="2332" y="26480"/>
                      <a:pt x="1875" y="26896"/>
                    </a:cubicBezTo>
                    <a:cubicBezTo>
                      <a:pt x="1242" y="27463"/>
                      <a:pt x="617" y="28034"/>
                      <a:pt x="1" y="28625"/>
                    </a:cubicBezTo>
                    <a:cubicBezTo>
                      <a:pt x="796" y="28344"/>
                      <a:pt x="1585" y="28049"/>
                      <a:pt x="2369" y="27744"/>
                    </a:cubicBezTo>
                    <a:cubicBezTo>
                      <a:pt x="2948" y="27524"/>
                      <a:pt x="3530" y="27292"/>
                      <a:pt x="4109" y="27067"/>
                    </a:cubicBezTo>
                    <a:lnTo>
                      <a:pt x="6141" y="26236"/>
                    </a:lnTo>
                    <a:lnTo>
                      <a:pt x="7153" y="25818"/>
                    </a:lnTo>
                    <a:cubicBezTo>
                      <a:pt x="7488" y="25677"/>
                      <a:pt x="7838" y="25562"/>
                      <a:pt x="8140" y="25358"/>
                    </a:cubicBezTo>
                    <a:cubicBezTo>
                      <a:pt x="9331" y="24545"/>
                      <a:pt x="10582" y="23832"/>
                      <a:pt x="11804" y="23064"/>
                    </a:cubicBezTo>
                    <a:lnTo>
                      <a:pt x="12935" y="22366"/>
                    </a:lnTo>
                    <a:cubicBezTo>
                      <a:pt x="27139" y="34810"/>
                      <a:pt x="41575" y="39785"/>
                      <a:pt x="45743" y="41034"/>
                    </a:cubicBezTo>
                    <a:cubicBezTo>
                      <a:pt x="45768" y="41085"/>
                      <a:pt x="45792" y="41129"/>
                      <a:pt x="45810" y="41171"/>
                    </a:cubicBezTo>
                    <a:cubicBezTo>
                      <a:pt x="46154" y="41847"/>
                      <a:pt x="46538" y="42493"/>
                      <a:pt x="46907" y="43145"/>
                    </a:cubicBezTo>
                    <a:cubicBezTo>
                      <a:pt x="47696" y="44416"/>
                      <a:pt x="48436" y="45723"/>
                      <a:pt x="49365" y="46896"/>
                    </a:cubicBezTo>
                    <a:cubicBezTo>
                      <a:pt x="50279" y="48078"/>
                      <a:pt x="51276" y="49190"/>
                      <a:pt x="52290" y="50278"/>
                    </a:cubicBezTo>
                    <a:lnTo>
                      <a:pt x="53844" y="51871"/>
                    </a:lnTo>
                    <a:lnTo>
                      <a:pt x="55466" y="53391"/>
                    </a:lnTo>
                    <a:cubicBezTo>
                      <a:pt x="57683" y="55357"/>
                      <a:pt x="60002" y="57192"/>
                      <a:pt x="62494" y="58751"/>
                    </a:cubicBezTo>
                    <a:cubicBezTo>
                      <a:pt x="63618" y="59531"/>
                      <a:pt x="64825" y="60179"/>
                      <a:pt x="66013" y="60848"/>
                    </a:cubicBezTo>
                    <a:cubicBezTo>
                      <a:pt x="63271" y="64674"/>
                      <a:pt x="58110" y="68250"/>
                      <a:pt x="54058" y="70695"/>
                    </a:cubicBezTo>
                    <a:cubicBezTo>
                      <a:pt x="53037" y="71313"/>
                      <a:pt x="52087" y="71853"/>
                      <a:pt x="51264" y="72315"/>
                    </a:cubicBezTo>
                    <a:cubicBezTo>
                      <a:pt x="51551" y="72425"/>
                      <a:pt x="51840" y="72531"/>
                      <a:pt x="52133" y="72645"/>
                    </a:cubicBezTo>
                    <a:cubicBezTo>
                      <a:pt x="52544" y="72797"/>
                      <a:pt x="52964" y="72949"/>
                      <a:pt x="53382" y="73102"/>
                    </a:cubicBezTo>
                    <a:cubicBezTo>
                      <a:pt x="53741" y="73229"/>
                      <a:pt x="54095" y="73357"/>
                      <a:pt x="54457" y="73476"/>
                    </a:cubicBezTo>
                    <a:cubicBezTo>
                      <a:pt x="54740" y="73574"/>
                      <a:pt x="55024" y="73674"/>
                      <a:pt x="55310" y="73769"/>
                    </a:cubicBezTo>
                    <a:cubicBezTo>
                      <a:pt x="58411" y="74808"/>
                      <a:pt x="61584" y="75707"/>
                      <a:pt x="64813" y="76443"/>
                    </a:cubicBezTo>
                    <a:cubicBezTo>
                      <a:pt x="65167" y="76526"/>
                      <a:pt x="65526" y="76608"/>
                      <a:pt x="65880" y="76684"/>
                    </a:cubicBezTo>
                    <a:cubicBezTo>
                      <a:pt x="66288" y="76775"/>
                      <a:pt x="66699" y="76858"/>
                      <a:pt x="67114" y="76946"/>
                    </a:cubicBezTo>
                    <a:cubicBezTo>
                      <a:pt x="67522" y="77029"/>
                      <a:pt x="67933" y="77110"/>
                      <a:pt x="68348" y="77190"/>
                    </a:cubicBezTo>
                    <a:cubicBezTo>
                      <a:pt x="68764" y="77269"/>
                      <a:pt x="69176" y="77346"/>
                      <a:pt x="69590" y="77418"/>
                    </a:cubicBezTo>
                    <a:cubicBezTo>
                      <a:pt x="70005" y="77491"/>
                      <a:pt x="70425" y="77562"/>
                      <a:pt x="70840" y="77632"/>
                    </a:cubicBezTo>
                    <a:cubicBezTo>
                      <a:pt x="71684" y="77772"/>
                      <a:pt x="72534" y="77906"/>
                      <a:pt x="73387" y="78019"/>
                    </a:cubicBezTo>
                    <a:cubicBezTo>
                      <a:pt x="74124" y="78123"/>
                      <a:pt x="74858" y="78217"/>
                      <a:pt x="75601" y="78305"/>
                    </a:cubicBezTo>
                    <a:cubicBezTo>
                      <a:pt x="76409" y="78400"/>
                      <a:pt x="77220" y="78485"/>
                      <a:pt x="78030" y="78561"/>
                    </a:cubicBezTo>
                    <a:cubicBezTo>
                      <a:pt x="78405" y="78598"/>
                      <a:pt x="78777" y="78625"/>
                      <a:pt x="79154" y="78656"/>
                    </a:cubicBezTo>
                    <a:cubicBezTo>
                      <a:pt x="79178" y="78659"/>
                      <a:pt x="79203" y="78668"/>
                      <a:pt x="79231" y="78668"/>
                    </a:cubicBezTo>
                    <a:cubicBezTo>
                      <a:pt x="79554" y="78690"/>
                      <a:pt x="79882" y="78717"/>
                      <a:pt x="80209" y="78740"/>
                    </a:cubicBezTo>
                    <a:cubicBezTo>
                      <a:pt x="80541" y="78762"/>
                      <a:pt x="80869" y="78786"/>
                      <a:pt x="81199" y="78808"/>
                    </a:cubicBezTo>
                    <a:cubicBezTo>
                      <a:pt x="81497" y="78823"/>
                      <a:pt x="81798" y="78842"/>
                      <a:pt x="82098" y="78854"/>
                    </a:cubicBezTo>
                    <a:cubicBezTo>
                      <a:pt x="82350" y="78869"/>
                      <a:pt x="82609" y="78884"/>
                      <a:pt x="82860" y="78891"/>
                    </a:cubicBezTo>
                    <a:cubicBezTo>
                      <a:pt x="83215" y="78906"/>
                      <a:pt x="83569" y="78927"/>
                      <a:pt x="83923" y="78933"/>
                    </a:cubicBezTo>
                    <a:cubicBezTo>
                      <a:pt x="84243" y="78949"/>
                      <a:pt x="84563" y="78957"/>
                      <a:pt x="84888" y="78964"/>
                    </a:cubicBezTo>
                    <a:cubicBezTo>
                      <a:pt x="85223" y="78972"/>
                      <a:pt x="85553" y="78984"/>
                      <a:pt x="85893" y="78988"/>
                    </a:cubicBezTo>
                    <a:cubicBezTo>
                      <a:pt x="86426" y="78994"/>
                      <a:pt x="86960" y="78999"/>
                      <a:pt x="87500" y="78999"/>
                    </a:cubicBezTo>
                    <a:cubicBezTo>
                      <a:pt x="100268" y="78999"/>
                      <a:pt x="112487" y="76633"/>
                      <a:pt x="123732" y="72313"/>
                    </a:cubicBezTo>
                    <a:cubicBezTo>
                      <a:pt x="122906" y="71853"/>
                      <a:pt x="121944" y="71313"/>
                      <a:pt x="120917" y="70707"/>
                    </a:cubicBezTo>
                    <a:cubicBezTo>
                      <a:pt x="116845" y="68288"/>
                      <a:pt x="111638" y="64802"/>
                      <a:pt x="108903" y="60975"/>
                    </a:cubicBezTo>
                    <a:cubicBezTo>
                      <a:pt x="110161" y="60262"/>
                      <a:pt x="111447" y="59592"/>
                      <a:pt x="112639" y="58757"/>
                    </a:cubicBezTo>
                    <a:cubicBezTo>
                      <a:pt x="113248" y="58355"/>
                      <a:pt x="113873" y="57969"/>
                      <a:pt x="114472" y="57542"/>
                    </a:cubicBezTo>
                    <a:lnTo>
                      <a:pt x="116239" y="56232"/>
                    </a:lnTo>
                    <a:cubicBezTo>
                      <a:pt x="116845" y="55805"/>
                      <a:pt x="117397" y="55326"/>
                      <a:pt x="117961" y="54845"/>
                    </a:cubicBezTo>
                    <a:cubicBezTo>
                      <a:pt x="118516" y="54366"/>
                      <a:pt x="119110" y="53916"/>
                      <a:pt x="119633" y="53398"/>
                    </a:cubicBezTo>
                    <a:cubicBezTo>
                      <a:pt x="121831" y="51426"/>
                      <a:pt x="123845" y="49236"/>
                      <a:pt x="125697" y="46896"/>
                    </a:cubicBezTo>
                    <a:cubicBezTo>
                      <a:pt x="126623" y="45723"/>
                      <a:pt x="127354" y="44416"/>
                      <a:pt x="128131" y="43142"/>
                    </a:cubicBezTo>
                    <a:cubicBezTo>
                      <a:pt x="128493" y="42490"/>
                      <a:pt x="128874" y="41842"/>
                      <a:pt x="129209" y="41165"/>
                    </a:cubicBezTo>
                    <a:cubicBezTo>
                      <a:pt x="129231" y="41122"/>
                      <a:pt x="129255" y="41073"/>
                      <a:pt x="129274" y="41031"/>
                    </a:cubicBezTo>
                    <a:cubicBezTo>
                      <a:pt x="133479" y="39766"/>
                      <a:pt x="147884" y="34788"/>
                      <a:pt x="162061" y="22366"/>
                    </a:cubicBezTo>
                    <a:lnTo>
                      <a:pt x="163193" y="23064"/>
                    </a:lnTo>
                    <a:cubicBezTo>
                      <a:pt x="164415" y="23832"/>
                      <a:pt x="165668" y="24545"/>
                      <a:pt x="166856" y="25356"/>
                    </a:cubicBezTo>
                    <a:cubicBezTo>
                      <a:pt x="167158" y="25562"/>
                      <a:pt x="167508" y="25676"/>
                      <a:pt x="167843" y="25818"/>
                    </a:cubicBezTo>
                    <a:lnTo>
                      <a:pt x="168857" y="26236"/>
                    </a:lnTo>
                    <a:lnTo>
                      <a:pt x="170887" y="27067"/>
                    </a:lnTo>
                    <a:cubicBezTo>
                      <a:pt x="171466" y="27292"/>
                      <a:pt x="172048" y="27524"/>
                      <a:pt x="172632" y="27748"/>
                    </a:cubicBezTo>
                    <a:cubicBezTo>
                      <a:pt x="173416" y="28049"/>
                      <a:pt x="174201" y="28342"/>
                      <a:pt x="174997" y="28625"/>
                    </a:cubicBezTo>
                    <a:cubicBezTo>
                      <a:pt x="174384" y="28039"/>
                      <a:pt x="173756" y="27467"/>
                      <a:pt x="173126" y="26900"/>
                    </a:cubicBezTo>
                    <a:cubicBezTo>
                      <a:pt x="172669" y="26485"/>
                      <a:pt x="172209" y="26068"/>
                      <a:pt x="171747" y="25662"/>
                    </a:cubicBezTo>
                    <a:lnTo>
                      <a:pt x="170091" y="24225"/>
                    </a:lnTo>
                    <a:lnTo>
                      <a:pt x="169263" y="23512"/>
                    </a:lnTo>
                    <a:cubicBezTo>
                      <a:pt x="168986" y="23274"/>
                      <a:pt x="168720" y="23018"/>
                      <a:pt x="168407" y="22842"/>
                    </a:cubicBezTo>
                    <a:cubicBezTo>
                      <a:pt x="167146" y="22141"/>
                      <a:pt x="165942" y="21346"/>
                      <a:pt x="164705" y="20606"/>
                    </a:cubicBezTo>
                    <a:lnTo>
                      <a:pt x="163379" y="19788"/>
                    </a:lnTo>
                    <a:cubicBezTo>
                      <a:pt x="164031" y="16559"/>
                      <a:pt x="165280" y="9149"/>
                      <a:pt x="165230" y="0"/>
                    </a:cubicBezTo>
                    <a:lnTo>
                      <a:pt x="115286" y="0"/>
                    </a:lnTo>
                    <a:cubicBezTo>
                      <a:pt x="112441" y="4716"/>
                      <a:pt x="109372" y="9469"/>
                      <a:pt x="106350" y="13525"/>
                    </a:cubicBezTo>
                    <a:lnTo>
                      <a:pt x="126729" y="39666"/>
                    </a:lnTo>
                    <a:cubicBezTo>
                      <a:pt x="126699" y="39732"/>
                      <a:pt x="126672" y="39793"/>
                      <a:pt x="126638" y="39854"/>
                    </a:cubicBezTo>
                    <a:cubicBezTo>
                      <a:pt x="126333" y="40470"/>
                      <a:pt x="125974" y="41080"/>
                      <a:pt x="125633" y="41689"/>
                    </a:cubicBezTo>
                    <a:cubicBezTo>
                      <a:pt x="124928" y="42896"/>
                      <a:pt x="124109" y="44041"/>
                      <a:pt x="123335" y="45214"/>
                    </a:cubicBezTo>
                    <a:cubicBezTo>
                      <a:pt x="121800" y="47575"/>
                      <a:pt x="120112" y="49867"/>
                      <a:pt x="118198" y="51969"/>
                    </a:cubicBezTo>
                    <a:cubicBezTo>
                      <a:pt x="116270" y="54057"/>
                      <a:pt x="114256" y="56107"/>
                      <a:pt x="112008" y="57897"/>
                    </a:cubicBezTo>
                    <a:cubicBezTo>
                      <a:pt x="110926" y="58845"/>
                      <a:pt x="109738" y="59656"/>
                      <a:pt x="108583" y="60528"/>
                    </a:cubicBezTo>
                    <a:cubicBezTo>
                      <a:pt x="108583" y="60528"/>
                      <a:pt x="103415" y="63062"/>
                      <a:pt x="87325" y="63236"/>
                    </a:cubicBezTo>
                    <a:cubicBezTo>
                      <a:pt x="71241" y="63062"/>
                      <a:pt x="66354" y="60369"/>
                      <a:pt x="66354" y="60369"/>
                    </a:cubicBezTo>
                    <a:cubicBezTo>
                      <a:pt x="65264" y="59553"/>
                      <a:pt x="64151" y="58781"/>
                      <a:pt x="63127" y="57886"/>
                    </a:cubicBezTo>
                    <a:cubicBezTo>
                      <a:pt x="60873" y="56095"/>
                      <a:pt x="58841" y="54046"/>
                      <a:pt x="56906" y="51954"/>
                    </a:cubicBezTo>
                    <a:cubicBezTo>
                      <a:pt x="54975" y="49852"/>
                      <a:pt x="53274" y="47555"/>
                      <a:pt x="51723" y="45202"/>
                    </a:cubicBezTo>
                    <a:cubicBezTo>
                      <a:pt x="50938" y="44024"/>
                      <a:pt x="50112" y="42886"/>
                      <a:pt x="49396" y="41677"/>
                    </a:cubicBezTo>
                    <a:cubicBezTo>
                      <a:pt x="49049" y="41065"/>
                      <a:pt x="48686" y="40459"/>
                      <a:pt x="48375" y="39839"/>
                    </a:cubicBezTo>
                    <a:cubicBezTo>
                      <a:pt x="48341" y="39782"/>
                      <a:pt x="48311" y="39716"/>
                      <a:pt x="48280" y="39656"/>
                    </a:cubicBezTo>
                    <a:lnTo>
                      <a:pt x="68646" y="13525"/>
                    </a:lnTo>
                    <a:cubicBezTo>
                      <a:pt x="65626" y="9469"/>
                      <a:pt x="62555" y="4716"/>
                      <a:pt x="59710" y="0"/>
                    </a:cubicBezTo>
                    <a:close/>
                  </a:path>
                </a:pathLst>
              </a:custGeom>
              <a:solidFill>
                <a:srgbClr val="250E18">
                  <a:alpha val="39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0" y="7163653"/>
                <a:ext cx="804580" cy="1411304"/>
              </a:xfrm>
              <a:custGeom>
                <a:avLst/>
                <a:gdLst/>
                <a:ahLst/>
                <a:cxnLst/>
                <a:rect l="l" t="t" r="r" b="b"/>
                <a:pathLst>
                  <a:path w="29791" h="52256" extrusionOk="0">
                    <a:moveTo>
                      <a:pt x="0" y="0"/>
                    </a:moveTo>
                    <a:lnTo>
                      <a:pt x="0" y="13903"/>
                    </a:lnTo>
                    <a:cubicBezTo>
                      <a:pt x="11001" y="42475"/>
                      <a:pt x="29456" y="52085"/>
                      <a:pt x="29791" y="52255"/>
                    </a:cubicBezTo>
                    <a:lnTo>
                      <a:pt x="29791" y="52255"/>
                    </a:lnTo>
                    <a:cubicBezTo>
                      <a:pt x="6495" y="33405"/>
                      <a:pt x="1386" y="4835"/>
                      <a:pt x="674" y="0"/>
                    </a:cubicBezTo>
                    <a:close/>
                  </a:path>
                </a:pathLst>
              </a:custGeom>
              <a:solidFill>
                <a:srgbClr val="250E18">
                  <a:alpha val="39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4471307" y="7163653"/>
                <a:ext cx="1613023" cy="1828462"/>
              </a:xfrm>
              <a:custGeom>
                <a:avLst/>
                <a:gdLst/>
                <a:ahLst/>
                <a:cxnLst/>
                <a:rect l="l" t="t" r="r" b="b"/>
                <a:pathLst>
                  <a:path w="59725" h="67702" extrusionOk="0">
                    <a:moveTo>
                      <a:pt x="52229" y="0"/>
                    </a:moveTo>
                    <a:cubicBezTo>
                      <a:pt x="39854" y="51743"/>
                      <a:pt x="1" y="67702"/>
                      <a:pt x="1" y="67702"/>
                    </a:cubicBezTo>
                    <a:cubicBezTo>
                      <a:pt x="51121" y="47721"/>
                      <a:pt x="59725" y="0"/>
                      <a:pt x="59725" y="0"/>
                    </a:cubicBezTo>
                    <a:close/>
                  </a:path>
                </a:pathLst>
              </a:custGeom>
              <a:solidFill>
                <a:srgbClr val="250E18">
                  <a:alpha val="39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19"/>
            <p:cNvGrpSpPr/>
            <p:nvPr/>
          </p:nvGrpSpPr>
          <p:grpSpPr>
            <a:xfrm flipH="1">
              <a:off x="4319" y="-6"/>
              <a:ext cx="1988694" cy="5143537"/>
              <a:chOff x="6274462" y="1350945"/>
              <a:chExt cx="1466372" cy="3792609"/>
            </a:xfrm>
          </p:grpSpPr>
          <p:sp>
            <p:nvSpPr>
              <p:cNvPr id="484" name="Google Shape;484;p19"/>
              <p:cNvSpPr/>
              <p:nvPr/>
            </p:nvSpPr>
            <p:spPr>
              <a:xfrm>
                <a:off x="7604663" y="3300779"/>
                <a:ext cx="136172" cy="1842776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68232" extrusionOk="0">
                    <a:moveTo>
                      <a:pt x="5042" y="0"/>
                    </a:moveTo>
                    <a:cubicBezTo>
                      <a:pt x="5042" y="0"/>
                      <a:pt x="4447" y="8151"/>
                      <a:pt x="2226" y="12823"/>
                    </a:cubicBezTo>
                    <a:cubicBezTo>
                      <a:pt x="0" y="17493"/>
                      <a:pt x="2000" y="23865"/>
                      <a:pt x="4002" y="26162"/>
                    </a:cubicBezTo>
                    <a:lnTo>
                      <a:pt x="4002" y="68232"/>
                    </a:lnTo>
                    <a:lnTo>
                      <a:pt x="5042" y="68232"/>
                    </a:lnTo>
                    <a:lnTo>
                      <a:pt x="5042" y="0"/>
                    </a:lnTo>
                    <a:close/>
                  </a:path>
                </a:pathLst>
              </a:custGeom>
              <a:solidFill>
                <a:srgbClr val="861738">
                  <a:alpha val="2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7287892" y="4798101"/>
                <a:ext cx="364844" cy="242419"/>
              </a:xfrm>
              <a:custGeom>
                <a:avLst/>
                <a:gdLst/>
                <a:ahLst/>
                <a:cxnLst/>
                <a:rect l="l" t="t" r="r" b="b"/>
                <a:pathLst>
                  <a:path w="13509" h="8976" extrusionOk="0">
                    <a:moveTo>
                      <a:pt x="13509" y="1"/>
                    </a:moveTo>
                    <a:lnTo>
                      <a:pt x="13509" y="1"/>
                    </a:lnTo>
                    <a:cubicBezTo>
                      <a:pt x="7171" y="6448"/>
                      <a:pt x="0" y="6838"/>
                      <a:pt x="0" y="6838"/>
                    </a:cubicBezTo>
                    <a:cubicBezTo>
                      <a:pt x="1733" y="8430"/>
                      <a:pt x="3433" y="8976"/>
                      <a:pt x="4948" y="8976"/>
                    </a:cubicBezTo>
                    <a:cubicBezTo>
                      <a:pt x="8246" y="8976"/>
                      <a:pt x="10673" y="6392"/>
                      <a:pt x="10673" y="6392"/>
                    </a:cubicBezTo>
                    <a:lnTo>
                      <a:pt x="10673" y="7950"/>
                    </a:lnTo>
                    <a:cubicBezTo>
                      <a:pt x="13508" y="4781"/>
                      <a:pt x="13509" y="1"/>
                      <a:pt x="13509" y="1"/>
                    </a:cubicBezTo>
                    <a:close/>
                  </a:path>
                </a:pathLst>
              </a:custGeom>
              <a:solidFill>
                <a:srgbClr val="861738">
                  <a:alpha val="2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6868978" y="4706222"/>
                <a:ext cx="783758" cy="389151"/>
              </a:xfrm>
              <a:custGeom>
                <a:avLst/>
                <a:gdLst/>
                <a:ahLst/>
                <a:cxnLst/>
                <a:rect l="l" t="t" r="r" b="b"/>
                <a:pathLst>
                  <a:path w="29020" h="14409" extrusionOk="0">
                    <a:moveTo>
                      <a:pt x="19630" y="0"/>
                    </a:moveTo>
                    <a:cubicBezTo>
                      <a:pt x="8306" y="0"/>
                      <a:pt x="2262" y="5996"/>
                      <a:pt x="2262" y="5996"/>
                    </a:cubicBezTo>
                    <a:cubicBezTo>
                      <a:pt x="2633" y="6182"/>
                      <a:pt x="4078" y="7071"/>
                      <a:pt x="2633" y="8516"/>
                    </a:cubicBezTo>
                    <a:cubicBezTo>
                      <a:pt x="1187" y="9962"/>
                      <a:pt x="1" y="12378"/>
                      <a:pt x="1" y="12378"/>
                    </a:cubicBezTo>
                    <a:cubicBezTo>
                      <a:pt x="2019" y="11139"/>
                      <a:pt x="3409" y="10566"/>
                      <a:pt x="4227" y="10566"/>
                    </a:cubicBezTo>
                    <a:cubicBezTo>
                      <a:pt x="4896" y="10566"/>
                      <a:pt x="5182" y="10950"/>
                      <a:pt x="5116" y="11667"/>
                    </a:cubicBezTo>
                    <a:cubicBezTo>
                      <a:pt x="4967" y="13259"/>
                      <a:pt x="5450" y="14409"/>
                      <a:pt x="5450" y="14409"/>
                    </a:cubicBezTo>
                    <a:cubicBezTo>
                      <a:pt x="16789" y="2402"/>
                      <a:pt x="29020" y="1290"/>
                      <a:pt x="29020" y="1290"/>
                    </a:cubicBezTo>
                    <a:cubicBezTo>
                      <a:pt x="25572" y="369"/>
                      <a:pt x="22439" y="0"/>
                      <a:pt x="19630" y="0"/>
                    </a:cubicBezTo>
                    <a:close/>
                  </a:path>
                </a:pathLst>
              </a:custGeom>
              <a:solidFill>
                <a:srgbClr val="861738">
                  <a:alpha val="2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7347902" y="4050399"/>
                <a:ext cx="304834" cy="629626"/>
              </a:xfrm>
              <a:custGeom>
                <a:avLst/>
                <a:gdLst/>
                <a:ahLst/>
                <a:cxnLst/>
                <a:rect l="l" t="t" r="r" b="b"/>
                <a:pathLst>
                  <a:path w="11287" h="2331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1391" y="2447"/>
                      <a:pt x="2225" y="13620"/>
                    </a:cubicBezTo>
                    <a:cubicBezTo>
                      <a:pt x="2878" y="22361"/>
                      <a:pt x="8054" y="23312"/>
                      <a:pt x="10277" y="23312"/>
                    </a:cubicBezTo>
                    <a:cubicBezTo>
                      <a:pt x="10896" y="23312"/>
                      <a:pt x="11287" y="23239"/>
                      <a:pt x="11287" y="23239"/>
                    </a:cubicBezTo>
                    <a:lnTo>
                      <a:pt x="11287" y="23237"/>
                    </a:lnTo>
                    <a:cubicBezTo>
                      <a:pt x="9323" y="21014"/>
                      <a:pt x="9248" y="19718"/>
                      <a:pt x="8321" y="10341"/>
                    </a:cubicBezTo>
                    <a:cubicBezTo>
                      <a:pt x="7395" y="964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861738">
                  <a:alpha val="2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7260857" y="3057900"/>
                <a:ext cx="456427" cy="1001519"/>
              </a:xfrm>
              <a:custGeom>
                <a:avLst/>
                <a:gdLst/>
                <a:ahLst/>
                <a:cxnLst/>
                <a:rect l="l" t="t" r="r" b="b"/>
                <a:pathLst>
                  <a:path w="16900" h="37083" extrusionOk="0">
                    <a:moveTo>
                      <a:pt x="7549" y="1"/>
                    </a:moveTo>
                    <a:cubicBezTo>
                      <a:pt x="2148" y="1"/>
                      <a:pt x="213" y="8630"/>
                      <a:pt x="1" y="11179"/>
                    </a:cubicBezTo>
                    <a:cubicBezTo>
                      <a:pt x="1" y="11179"/>
                      <a:pt x="1794" y="8776"/>
                      <a:pt x="4510" y="8776"/>
                    </a:cubicBezTo>
                    <a:cubicBezTo>
                      <a:pt x="5275" y="8776"/>
                      <a:pt x="6113" y="8966"/>
                      <a:pt x="7006" y="9455"/>
                    </a:cubicBezTo>
                    <a:cubicBezTo>
                      <a:pt x="11063" y="11678"/>
                      <a:pt x="8192" y="21684"/>
                      <a:pt x="7349" y="27189"/>
                    </a:cubicBezTo>
                    <a:cubicBezTo>
                      <a:pt x="6505" y="32692"/>
                      <a:pt x="10007" y="35749"/>
                      <a:pt x="14510" y="37083"/>
                    </a:cubicBezTo>
                    <a:cubicBezTo>
                      <a:pt x="14510" y="37083"/>
                      <a:pt x="9423" y="30523"/>
                      <a:pt x="13342" y="20683"/>
                    </a:cubicBezTo>
                    <a:cubicBezTo>
                      <a:pt x="16900" y="11289"/>
                      <a:pt x="14342" y="949"/>
                      <a:pt x="8339" y="61"/>
                    </a:cubicBezTo>
                    <a:cubicBezTo>
                      <a:pt x="8068" y="20"/>
                      <a:pt x="7805" y="1"/>
                      <a:pt x="7549" y="1"/>
                    </a:cubicBezTo>
                    <a:close/>
                  </a:path>
                </a:pathLst>
              </a:custGeom>
              <a:solidFill>
                <a:srgbClr val="861738">
                  <a:alpha val="2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6890017" y="3312743"/>
                <a:ext cx="314313" cy="415780"/>
              </a:xfrm>
              <a:custGeom>
                <a:avLst/>
                <a:gdLst/>
                <a:ahLst/>
                <a:cxnLst/>
                <a:rect l="l" t="t" r="r" b="b"/>
                <a:pathLst>
                  <a:path w="11638" h="15395" extrusionOk="0">
                    <a:moveTo>
                      <a:pt x="7858" y="1"/>
                    </a:moveTo>
                    <a:lnTo>
                      <a:pt x="7858" y="1"/>
                    </a:lnTo>
                    <a:cubicBezTo>
                      <a:pt x="10822" y="13194"/>
                      <a:pt x="0" y="14602"/>
                      <a:pt x="0" y="14602"/>
                    </a:cubicBezTo>
                    <a:cubicBezTo>
                      <a:pt x="905" y="14952"/>
                      <a:pt x="2581" y="15395"/>
                      <a:pt x="4342" y="15395"/>
                    </a:cubicBezTo>
                    <a:cubicBezTo>
                      <a:pt x="7054" y="15395"/>
                      <a:pt x="9971" y="14347"/>
                      <a:pt x="10600" y="10303"/>
                    </a:cubicBezTo>
                    <a:cubicBezTo>
                      <a:pt x="11638" y="3632"/>
                      <a:pt x="7858" y="1"/>
                      <a:pt x="7858" y="1"/>
                    </a:cubicBezTo>
                    <a:close/>
                  </a:path>
                </a:pathLst>
              </a:custGeom>
              <a:solidFill>
                <a:srgbClr val="861738">
                  <a:alpha val="2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6274462" y="3965325"/>
                <a:ext cx="789753" cy="511495"/>
              </a:xfrm>
              <a:custGeom>
                <a:avLst/>
                <a:gdLst/>
                <a:ahLst/>
                <a:cxnLst/>
                <a:rect l="l" t="t" r="r" b="b"/>
                <a:pathLst>
                  <a:path w="29242" h="18939" extrusionOk="0">
                    <a:moveTo>
                      <a:pt x="10415" y="0"/>
                    </a:moveTo>
                    <a:cubicBezTo>
                      <a:pt x="11378" y="1038"/>
                      <a:pt x="11303" y="2446"/>
                      <a:pt x="11303" y="2446"/>
                    </a:cubicBezTo>
                    <a:cubicBezTo>
                      <a:pt x="9684" y="2106"/>
                      <a:pt x="8115" y="1982"/>
                      <a:pt x="6689" y="1982"/>
                    </a:cubicBezTo>
                    <a:cubicBezTo>
                      <a:pt x="2826" y="1982"/>
                      <a:pt x="1" y="2891"/>
                      <a:pt x="1" y="2891"/>
                    </a:cubicBezTo>
                    <a:cubicBezTo>
                      <a:pt x="3595" y="3855"/>
                      <a:pt x="5115" y="6042"/>
                      <a:pt x="5115" y="6042"/>
                    </a:cubicBezTo>
                    <a:cubicBezTo>
                      <a:pt x="1778" y="6820"/>
                      <a:pt x="1" y="10045"/>
                      <a:pt x="1" y="10045"/>
                    </a:cubicBezTo>
                    <a:cubicBezTo>
                      <a:pt x="1952" y="9843"/>
                      <a:pt x="3790" y="9751"/>
                      <a:pt x="5520" y="9751"/>
                    </a:cubicBezTo>
                    <a:cubicBezTo>
                      <a:pt x="22810" y="9751"/>
                      <a:pt x="29242" y="18939"/>
                      <a:pt x="29242" y="18939"/>
                    </a:cubicBezTo>
                    <a:cubicBezTo>
                      <a:pt x="27388" y="595"/>
                      <a:pt x="10416" y="0"/>
                      <a:pt x="10415" y="0"/>
                    </a:cubicBezTo>
                    <a:close/>
                  </a:path>
                </a:pathLst>
              </a:custGeom>
              <a:solidFill>
                <a:srgbClr val="861738">
                  <a:alpha val="2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6292476" y="3029488"/>
                <a:ext cx="925844" cy="1711573"/>
              </a:xfrm>
              <a:custGeom>
                <a:avLst/>
                <a:gdLst/>
                <a:ahLst/>
                <a:cxnLst/>
                <a:rect l="l" t="t" r="r" b="b"/>
                <a:pathLst>
                  <a:path w="34281" h="63374" extrusionOk="0">
                    <a:moveTo>
                      <a:pt x="15566" y="0"/>
                    </a:moveTo>
                    <a:cubicBezTo>
                      <a:pt x="15565" y="1"/>
                      <a:pt x="11258" y="1162"/>
                      <a:pt x="10777" y="7328"/>
                    </a:cubicBezTo>
                    <a:cubicBezTo>
                      <a:pt x="9277" y="8683"/>
                      <a:pt x="8561" y="10044"/>
                      <a:pt x="8561" y="10044"/>
                    </a:cubicBezTo>
                    <a:cubicBezTo>
                      <a:pt x="6894" y="8413"/>
                      <a:pt x="6337" y="5559"/>
                      <a:pt x="6337" y="5559"/>
                    </a:cubicBezTo>
                    <a:cubicBezTo>
                      <a:pt x="2557" y="11230"/>
                      <a:pt x="5782" y="18186"/>
                      <a:pt x="5782" y="18186"/>
                    </a:cubicBezTo>
                    <a:cubicBezTo>
                      <a:pt x="2669" y="18137"/>
                      <a:pt x="1112" y="16899"/>
                      <a:pt x="1111" y="16899"/>
                    </a:cubicBezTo>
                    <a:lnTo>
                      <a:pt x="1111" y="16899"/>
                    </a:lnTo>
                    <a:cubicBezTo>
                      <a:pt x="1" y="24683"/>
                      <a:pt x="7227" y="29463"/>
                      <a:pt x="13008" y="31242"/>
                    </a:cubicBezTo>
                    <a:cubicBezTo>
                      <a:pt x="18789" y="33021"/>
                      <a:pt x="30242" y="35244"/>
                      <a:pt x="31798" y="45918"/>
                    </a:cubicBezTo>
                    <a:cubicBezTo>
                      <a:pt x="33355" y="56591"/>
                      <a:pt x="23347" y="63374"/>
                      <a:pt x="23347" y="63374"/>
                    </a:cubicBezTo>
                    <a:cubicBezTo>
                      <a:pt x="25980" y="61779"/>
                      <a:pt x="34281" y="57999"/>
                      <a:pt x="34281" y="46511"/>
                    </a:cubicBezTo>
                    <a:cubicBezTo>
                      <a:pt x="34281" y="35022"/>
                      <a:pt x="16399" y="25906"/>
                      <a:pt x="13064" y="22792"/>
                    </a:cubicBezTo>
                    <a:cubicBezTo>
                      <a:pt x="9729" y="19679"/>
                      <a:pt x="8561" y="12564"/>
                      <a:pt x="13453" y="9840"/>
                    </a:cubicBezTo>
                    <a:cubicBezTo>
                      <a:pt x="15005" y="8977"/>
                      <a:pt x="16427" y="8610"/>
                      <a:pt x="17700" y="8610"/>
                    </a:cubicBezTo>
                    <a:cubicBezTo>
                      <a:pt x="20441" y="8610"/>
                      <a:pt x="22487" y="10309"/>
                      <a:pt x="23627" y="12396"/>
                    </a:cubicBezTo>
                    <a:cubicBezTo>
                      <a:pt x="25294" y="15455"/>
                      <a:pt x="23737" y="19012"/>
                      <a:pt x="20847" y="19289"/>
                    </a:cubicBezTo>
                    <a:cubicBezTo>
                      <a:pt x="20706" y="19303"/>
                      <a:pt x="20571" y="19309"/>
                      <a:pt x="20442" y="19309"/>
                    </a:cubicBezTo>
                    <a:cubicBezTo>
                      <a:pt x="17924" y="19309"/>
                      <a:pt x="17623" y="16844"/>
                      <a:pt x="17622" y="16843"/>
                    </a:cubicBezTo>
                    <a:lnTo>
                      <a:pt x="17622" y="16843"/>
                    </a:lnTo>
                    <a:cubicBezTo>
                      <a:pt x="15843" y="17734"/>
                      <a:pt x="15232" y="22570"/>
                      <a:pt x="19234" y="23293"/>
                    </a:cubicBezTo>
                    <a:cubicBezTo>
                      <a:pt x="19590" y="23357"/>
                      <a:pt x="19939" y="23387"/>
                      <a:pt x="20278" y="23387"/>
                    </a:cubicBezTo>
                    <a:cubicBezTo>
                      <a:pt x="23753" y="23387"/>
                      <a:pt x="26298" y="20248"/>
                      <a:pt x="26906" y="18678"/>
                    </a:cubicBezTo>
                    <a:cubicBezTo>
                      <a:pt x="27573" y="16955"/>
                      <a:pt x="29093" y="7301"/>
                      <a:pt x="20717" y="5077"/>
                    </a:cubicBezTo>
                    <a:cubicBezTo>
                      <a:pt x="19597" y="4780"/>
                      <a:pt x="18559" y="4651"/>
                      <a:pt x="17602" y="4651"/>
                    </a:cubicBezTo>
                    <a:cubicBezTo>
                      <a:pt x="16575" y="4651"/>
                      <a:pt x="15640" y="4799"/>
                      <a:pt x="14794" y="5047"/>
                    </a:cubicBezTo>
                    <a:cubicBezTo>
                      <a:pt x="14701" y="3921"/>
                      <a:pt x="14694" y="1859"/>
                      <a:pt x="15566" y="0"/>
                    </a:cubicBezTo>
                    <a:close/>
                  </a:path>
                </a:pathLst>
              </a:custGeom>
              <a:solidFill>
                <a:srgbClr val="861738">
                  <a:alpha val="2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7085173" y="2269821"/>
                <a:ext cx="615474" cy="743679"/>
              </a:xfrm>
              <a:custGeom>
                <a:avLst/>
                <a:gdLst/>
                <a:ahLst/>
                <a:cxnLst/>
                <a:rect l="l" t="t" r="r" b="b"/>
                <a:pathLst>
                  <a:path w="22789" h="27536" extrusionOk="0">
                    <a:moveTo>
                      <a:pt x="9007" y="1"/>
                    </a:moveTo>
                    <a:cubicBezTo>
                      <a:pt x="8876" y="1"/>
                      <a:pt x="8740" y="9"/>
                      <a:pt x="8600" y="25"/>
                    </a:cubicBezTo>
                    <a:cubicBezTo>
                      <a:pt x="8600" y="25"/>
                      <a:pt x="9451" y="382"/>
                      <a:pt x="9792" y="1664"/>
                    </a:cubicBezTo>
                    <a:cubicBezTo>
                      <a:pt x="9262" y="1515"/>
                      <a:pt x="8698" y="1430"/>
                      <a:pt x="8109" y="1396"/>
                    </a:cubicBezTo>
                    <a:lnTo>
                      <a:pt x="8117" y="1391"/>
                    </a:lnTo>
                    <a:cubicBezTo>
                      <a:pt x="7287" y="677"/>
                      <a:pt x="6431" y="433"/>
                      <a:pt x="5650" y="433"/>
                    </a:cubicBezTo>
                    <a:cubicBezTo>
                      <a:pt x="3973" y="433"/>
                      <a:pt x="2641" y="1555"/>
                      <a:pt x="2641" y="1555"/>
                    </a:cubicBezTo>
                    <a:cubicBezTo>
                      <a:pt x="2780" y="1536"/>
                      <a:pt x="2925" y="1528"/>
                      <a:pt x="3072" y="1528"/>
                    </a:cubicBezTo>
                    <a:cubicBezTo>
                      <a:pt x="3788" y="1528"/>
                      <a:pt x="4570" y="1730"/>
                      <a:pt x="5048" y="1877"/>
                    </a:cubicBezTo>
                    <a:cubicBezTo>
                      <a:pt x="4464" y="2155"/>
                      <a:pt x="3972" y="2537"/>
                      <a:pt x="3557" y="2986"/>
                    </a:cubicBezTo>
                    <a:cubicBezTo>
                      <a:pt x="1118" y="3465"/>
                      <a:pt x="1" y="5642"/>
                      <a:pt x="1" y="5642"/>
                    </a:cubicBezTo>
                    <a:cubicBezTo>
                      <a:pt x="597" y="5288"/>
                      <a:pt x="1433" y="5213"/>
                      <a:pt x="2033" y="5213"/>
                    </a:cubicBezTo>
                    <a:cubicBezTo>
                      <a:pt x="2090" y="5213"/>
                      <a:pt x="2145" y="5214"/>
                      <a:pt x="2198" y="5215"/>
                    </a:cubicBezTo>
                    <a:cubicBezTo>
                      <a:pt x="1412" y="7204"/>
                      <a:pt x="1336" y="9337"/>
                      <a:pt x="1336" y="9923"/>
                    </a:cubicBezTo>
                    <a:cubicBezTo>
                      <a:pt x="1336" y="11841"/>
                      <a:pt x="2337" y="16955"/>
                      <a:pt x="6784" y="17010"/>
                    </a:cubicBezTo>
                    <a:cubicBezTo>
                      <a:pt x="6802" y="17011"/>
                      <a:pt x="6820" y="17011"/>
                      <a:pt x="6838" y="17011"/>
                    </a:cubicBezTo>
                    <a:cubicBezTo>
                      <a:pt x="11240" y="17011"/>
                      <a:pt x="12409" y="10300"/>
                      <a:pt x="8451" y="7309"/>
                    </a:cubicBezTo>
                    <a:lnTo>
                      <a:pt x="8451" y="7309"/>
                    </a:lnTo>
                    <a:cubicBezTo>
                      <a:pt x="8451" y="7310"/>
                      <a:pt x="11398" y="12063"/>
                      <a:pt x="9174" y="14647"/>
                    </a:cubicBezTo>
                    <a:cubicBezTo>
                      <a:pt x="8596" y="15319"/>
                      <a:pt x="7894" y="15619"/>
                      <a:pt x="7175" y="15619"/>
                    </a:cubicBezTo>
                    <a:cubicBezTo>
                      <a:pt x="5128" y="15619"/>
                      <a:pt x="2942" y="13187"/>
                      <a:pt x="3087" y="9977"/>
                    </a:cubicBezTo>
                    <a:cubicBezTo>
                      <a:pt x="3281" y="5642"/>
                      <a:pt x="5004" y="3668"/>
                      <a:pt x="7256" y="3529"/>
                    </a:cubicBezTo>
                    <a:cubicBezTo>
                      <a:pt x="7317" y="3525"/>
                      <a:pt x="7378" y="3524"/>
                      <a:pt x="7440" y="3524"/>
                    </a:cubicBezTo>
                    <a:cubicBezTo>
                      <a:pt x="9688" y="3524"/>
                      <a:pt x="12914" y="5947"/>
                      <a:pt x="13482" y="9950"/>
                    </a:cubicBezTo>
                    <a:cubicBezTo>
                      <a:pt x="14066" y="14063"/>
                      <a:pt x="13147" y="24313"/>
                      <a:pt x="22789" y="27536"/>
                    </a:cubicBezTo>
                    <a:cubicBezTo>
                      <a:pt x="22789" y="27536"/>
                      <a:pt x="15623" y="24403"/>
                      <a:pt x="15677" y="14618"/>
                    </a:cubicBezTo>
                    <a:lnTo>
                      <a:pt x="15677" y="14618"/>
                    </a:lnTo>
                    <a:lnTo>
                      <a:pt x="15677" y="14620"/>
                    </a:lnTo>
                    <a:cubicBezTo>
                      <a:pt x="15711" y="8672"/>
                      <a:pt x="14486" y="4975"/>
                      <a:pt x="12314" y="3043"/>
                    </a:cubicBezTo>
                    <a:cubicBezTo>
                      <a:pt x="12096" y="2298"/>
                      <a:pt x="11246" y="1"/>
                      <a:pt x="9007" y="1"/>
                    </a:cubicBezTo>
                    <a:close/>
                  </a:path>
                </a:pathLst>
              </a:custGeom>
              <a:solidFill>
                <a:srgbClr val="861738">
                  <a:alpha val="2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7344364" y="2021136"/>
                <a:ext cx="170984" cy="134065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4964" extrusionOk="0">
                    <a:moveTo>
                      <a:pt x="2256" y="0"/>
                    </a:moveTo>
                    <a:cubicBezTo>
                      <a:pt x="1504" y="0"/>
                      <a:pt x="756" y="457"/>
                      <a:pt x="494" y="1147"/>
                    </a:cubicBezTo>
                    <a:cubicBezTo>
                      <a:pt x="0" y="2447"/>
                      <a:pt x="1379" y="4964"/>
                      <a:pt x="5451" y="4964"/>
                    </a:cubicBezTo>
                    <a:cubicBezTo>
                      <a:pt x="5731" y="4964"/>
                      <a:pt x="6025" y="4952"/>
                      <a:pt x="6331" y="4927"/>
                    </a:cubicBezTo>
                    <a:cubicBezTo>
                      <a:pt x="6331" y="4927"/>
                      <a:pt x="4581" y="3982"/>
                      <a:pt x="4052" y="1648"/>
                    </a:cubicBezTo>
                    <a:cubicBezTo>
                      <a:pt x="3786" y="471"/>
                      <a:pt x="3019" y="0"/>
                      <a:pt x="2256" y="0"/>
                    </a:cubicBezTo>
                    <a:close/>
                  </a:path>
                </a:pathLst>
              </a:custGeom>
              <a:solidFill>
                <a:srgbClr val="861738">
                  <a:alpha val="2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7449531" y="1971037"/>
                <a:ext cx="291303" cy="902294"/>
              </a:xfrm>
              <a:custGeom>
                <a:avLst/>
                <a:gdLst/>
                <a:ahLst/>
                <a:cxnLst/>
                <a:rect l="l" t="t" r="r" b="b"/>
                <a:pathLst>
                  <a:path w="10786" h="33409" extrusionOk="0">
                    <a:moveTo>
                      <a:pt x="4299" y="1"/>
                    </a:moveTo>
                    <a:lnTo>
                      <a:pt x="4299" y="1"/>
                    </a:lnTo>
                    <a:cubicBezTo>
                      <a:pt x="4299" y="1"/>
                      <a:pt x="1900" y="3207"/>
                      <a:pt x="5677" y="5199"/>
                    </a:cubicBezTo>
                    <a:cubicBezTo>
                      <a:pt x="5677" y="5199"/>
                      <a:pt x="5855" y="7307"/>
                      <a:pt x="3964" y="10161"/>
                    </a:cubicBezTo>
                    <a:cubicBezTo>
                      <a:pt x="2075" y="13015"/>
                      <a:pt x="1" y="20178"/>
                      <a:pt x="5115" y="23256"/>
                    </a:cubicBezTo>
                    <a:cubicBezTo>
                      <a:pt x="5115" y="23256"/>
                      <a:pt x="2039" y="31373"/>
                      <a:pt x="10786" y="33409"/>
                    </a:cubicBezTo>
                    <a:lnTo>
                      <a:pt x="10786" y="4280"/>
                    </a:lnTo>
                    <a:cubicBezTo>
                      <a:pt x="10786" y="4280"/>
                      <a:pt x="7300" y="7059"/>
                      <a:pt x="8192" y="12508"/>
                    </a:cubicBezTo>
                    <a:cubicBezTo>
                      <a:pt x="8192" y="12508"/>
                      <a:pt x="5670" y="14768"/>
                      <a:pt x="6041" y="20402"/>
                    </a:cubicBezTo>
                    <a:cubicBezTo>
                      <a:pt x="6041" y="20402"/>
                      <a:pt x="3798" y="19737"/>
                      <a:pt x="3798" y="15288"/>
                    </a:cubicBezTo>
                    <a:cubicBezTo>
                      <a:pt x="3798" y="10839"/>
                      <a:pt x="7849" y="7782"/>
                      <a:pt x="6990" y="3669"/>
                    </a:cubicBezTo>
                    <a:lnTo>
                      <a:pt x="6990" y="3669"/>
                    </a:lnTo>
                    <a:cubicBezTo>
                      <a:pt x="6990" y="3669"/>
                      <a:pt x="6988" y="3669"/>
                      <a:pt x="6983" y="3669"/>
                    </a:cubicBezTo>
                    <a:cubicBezTo>
                      <a:pt x="6807" y="3669"/>
                      <a:pt x="3707" y="3618"/>
                      <a:pt x="4299" y="1"/>
                    </a:cubicBezTo>
                    <a:close/>
                  </a:path>
                </a:pathLst>
              </a:custGeom>
              <a:solidFill>
                <a:srgbClr val="861738">
                  <a:alpha val="2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7523613" y="1350945"/>
                <a:ext cx="217221" cy="636351"/>
              </a:xfrm>
              <a:custGeom>
                <a:avLst/>
                <a:gdLst/>
                <a:ahLst/>
                <a:cxnLst/>
                <a:rect l="l" t="t" r="r" b="b"/>
                <a:pathLst>
                  <a:path w="8043" h="23562" extrusionOk="0">
                    <a:moveTo>
                      <a:pt x="8043" y="0"/>
                    </a:moveTo>
                    <a:cubicBezTo>
                      <a:pt x="8043" y="0"/>
                      <a:pt x="3780" y="4279"/>
                      <a:pt x="5949" y="13287"/>
                    </a:cubicBezTo>
                    <a:cubicBezTo>
                      <a:pt x="5949" y="13287"/>
                      <a:pt x="4504" y="11984"/>
                      <a:pt x="2065" y="11984"/>
                    </a:cubicBezTo>
                    <a:cubicBezTo>
                      <a:pt x="1440" y="11984"/>
                      <a:pt x="749" y="12069"/>
                      <a:pt x="0" y="12284"/>
                    </a:cubicBezTo>
                    <a:cubicBezTo>
                      <a:pt x="0" y="12284"/>
                      <a:pt x="5172" y="15067"/>
                      <a:pt x="5280" y="18956"/>
                    </a:cubicBezTo>
                    <a:cubicBezTo>
                      <a:pt x="5280" y="18956"/>
                      <a:pt x="2724" y="19347"/>
                      <a:pt x="3223" y="21904"/>
                    </a:cubicBezTo>
                    <a:cubicBezTo>
                      <a:pt x="3454" y="23079"/>
                      <a:pt x="4276" y="23561"/>
                      <a:pt x="5195" y="23561"/>
                    </a:cubicBezTo>
                    <a:cubicBezTo>
                      <a:pt x="6276" y="23561"/>
                      <a:pt x="7492" y="22895"/>
                      <a:pt x="8043" y="21904"/>
                    </a:cubicBezTo>
                    <a:lnTo>
                      <a:pt x="8043" y="0"/>
                    </a:lnTo>
                    <a:close/>
                  </a:path>
                </a:pathLst>
              </a:custGeom>
              <a:solidFill>
                <a:srgbClr val="861738">
                  <a:alpha val="2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6" name="Google Shape;496;p19"/>
            <p:cNvGrpSpPr/>
            <p:nvPr/>
          </p:nvGrpSpPr>
          <p:grpSpPr>
            <a:xfrm>
              <a:off x="3732650" y="4205935"/>
              <a:ext cx="5394100" cy="937619"/>
              <a:chOff x="3750115" y="4205935"/>
              <a:chExt cx="5394100" cy="937619"/>
            </a:xfrm>
          </p:grpSpPr>
          <p:sp>
            <p:nvSpPr>
              <p:cNvPr id="497" name="Google Shape;497;p19"/>
              <p:cNvSpPr/>
              <p:nvPr/>
            </p:nvSpPr>
            <p:spPr>
              <a:xfrm flipH="1">
                <a:off x="3750115" y="4205935"/>
                <a:ext cx="5394100" cy="937619"/>
              </a:xfrm>
              <a:custGeom>
                <a:avLst/>
                <a:gdLst/>
                <a:ahLst/>
                <a:cxnLst/>
                <a:rect l="l" t="t" r="r" b="b"/>
                <a:pathLst>
                  <a:path w="199726" h="34717" extrusionOk="0">
                    <a:moveTo>
                      <a:pt x="66991" y="1"/>
                    </a:moveTo>
                    <a:cubicBezTo>
                      <a:pt x="48314" y="1"/>
                      <a:pt x="24765" y="1621"/>
                      <a:pt x="0" y="7369"/>
                    </a:cubicBezTo>
                    <a:lnTo>
                      <a:pt x="0" y="34717"/>
                    </a:lnTo>
                    <a:lnTo>
                      <a:pt x="199726" y="34717"/>
                    </a:lnTo>
                    <a:cubicBezTo>
                      <a:pt x="184130" y="26162"/>
                      <a:pt x="168689" y="19763"/>
                      <a:pt x="155015" y="15029"/>
                    </a:cubicBezTo>
                    <a:cubicBezTo>
                      <a:pt x="147516" y="12430"/>
                      <a:pt x="140552" y="10336"/>
                      <a:pt x="134382" y="8660"/>
                    </a:cubicBezTo>
                    <a:cubicBezTo>
                      <a:pt x="134129" y="8591"/>
                      <a:pt x="133875" y="8523"/>
                      <a:pt x="133623" y="8454"/>
                    </a:cubicBezTo>
                    <a:cubicBezTo>
                      <a:pt x="128257" y="7007"/>
                      <a:pt x="123511" y="5888"/>
                      <a:pt x="119577" y="5034"/>
                    </a:cubicBezTo>
                    <a:cubicBezTo>
                      <a:pt x="117957" y="4684"/>
                      <a:pt x="116476" y="4379"/>
                      <a:pt x="115142" y="4112"/>
                    </a:cubicBezTo>
                    <a:cubicBezTo>
                      <a:pt x="110023" y="3100"/>
                      <a:pt x="107109" y="2704"/>
                      <a:pt x="107109" y="2704"/>
                    </a:cubicBezTo>
                    <a:cubicBezTo>
                      <a:pt x="107109" y="2704"/>
                      <a:pt x="106126" y="2536"/>
                      <a:pt x="104279" y="2287"/>
                    </a:cubicBezTo>
                    <a:cubicBezTo>
                      <a:pt x="98679" y="1529"/>
                      <a:pt x="85133" y="1"/>
                      <a:pt x="66991" y="1"/>
                    </a:cubicBezTo>
                    <a:close/>
                  </a:path>
                </a:pathLst>
              </a:custGeom>
              <a:solidFill>
                <a:srgbClr val="350309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 flipH="1">
                <a:off x="6416214" y="4420591"/>
                <a:ext cx="1446738" cy="296650"/>
              </a:xfrm>
              <a:custGeom>
                <a:avLst/>
                <a:gdLst/>
                <a:ahLst/>
                <a:cxnLst/>
                <a:rect l="l" t="t" r="r" b="b"/>
                <a:pathLst>
                  <a:path w="53568" h="10984" extrusionOk="0">
                    <a:moveTo>
                      <a:pt x="19740" y="761"/>
                    </a:moveTo>
                    <a:cubicBezTo>
                      <a:pt x="22081" y="761"/>
                      <a:pt x="24528" y="827"/>
                      <a:pt x="27027" y="963"/>
                    </a:cubicBezTo>
                    <a:cubicBezTo>
                      <a:pt x="42253" y="1784"/>
                      <a:pt x="52737" y="4743"/>
                      <a:pt x="52622" y="6886"/>
                    </a:cubicBezTo>
                    <a:cubicBezTo>
                      <a:pt x="52576" y="7715"/>
                      <a:pt x="50573" y="8861"/>
                      <a:pt x="45085" y="9586"/>
                    </a:cubicBezTo>
                    <a:cubicBezTo>
                      <a:pt x="41887" y="10008"/>
                      <a:pt x="38027" y="10223"/>
                      <a:pt x="33826" y="10223"/>
                    </a:cubicBezTo>
                    <a:cubicBezTo>
                      <a:pt x="31485" y="10223"/>
                      <a:pt x="29037" y="10156"/>
                      <a:pt x="26539" y="10021"/>
                    </a:cubicBezTo>
                    <a:cubicBezTo>
                      <a:pt x="11313" y="9200"/>
                      <a:pt x="830" y="6241"/>
                      <a:pt x="947" y="4098"/>
                    </a:cubicBezTo>
                    <a:cubicBezTo>
                      <a:pt x="991" y="3268"/>
                      <a:pt x="2993" y="2122"/>
                      <a:pt x="8481" y="1398"/>
                    </a:cubicBezTo>
                    <a:cubicBezTo>
                      <a:pt x="11679" y="976"/>
                      <a:pt x="15538" y="761"/>
                      <a:pt x="19740" y="761"/>
                    </a:cubicBezTo>
                    <a:close/>
                    <a:moveTo>
                      <a:pt x="19735" y="0"/>
                    </a:moveTo>
                    <a:cubicBezTo>
                      <a:pt x="15502" y="0"/>
                      <a:pt x="11609" y="217"/>
                      <a:pt x="8381" y="643"/>
                    </a:cubicBezTo>
                    <a:cubicBezTo>
                      <a:pt x="3027" y="1351"/>
                      <a:pt x="268" y="2498"/>
                      <a:pt x="185" y="4057"/>
                    </a:cubicBezTo>
                    <a:cubicBezTo>
                      <a:pt x="0" y="7494"/>
                      <a:pt x="13603" y="10087"/>
                      <a:pt x="26499" y="10783"/>
                    </a:cubicBezTo>
                    <a:cubicBezTo>
                      <a:pt x="29009" y="10916"/>
                      <a:pt x="31469" y="10984"/>
                      <a:pt x="33823" y="10984"/>
                    </a:cubicBezTo>
                    <a:cubicBezTo>
                      <a:pt x="38060" y="10984"/>
                      <a:pt x="41955" y="10767"/>
                      <a:pt x="45185" y="10341"/>
                    </a:cubicBezTo>
                    <a:cubicBezTo>
                      <a:pt x="50539" y="9635"/>
                      <a:pt x="53299" y="8486"/>
                      <a:pt x="53382" y="6926"/>
                    </a:cubicBezTo>
                    <a:cubicBezTo>
                      <a:pt x="53568" y="3492"/>
                      <a:pt x="39963" y="899"/>
                      <a:pt x="27069" y="203"/>
                    </a:cubicBezTo>
                    <a:cubicBezTo>
                      <a:pt x="24556" y="67"/>
                      <a:pt x="22093" y="0"/>
                      <a:pt x="197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 flipH="1">
                <a:off x="4384440" y="4520869"/>
                <a:ext cx="4759775" cy="622685"/>
              </a:xfrm>
              <a:custGeom>
                <a:avLst/>
                <a:gdLst/>
                <a:ahLst/>
                <a:cxnLst/>
                <a:rect l="l" t="t" r="r" b="b"/>
                <a:pathLst>
                  <a:path w="176239" h="23056" extrusionOk="0">
                    <a:moveTo>
                      <a:pt x="55363" y="1"/>
                    </a:moveTo>
                    <a:cubicBezTo>
                      <a:pt x="31172" y="1"/>
                      <a:pt x="10414" y="2396"/>
                      <a:pt x="0" y="4102"/>
                    </a:cubicBezTo>
                    <a:lnTo>
                      <a:pt x="0" y="4876"/>
                    </a:lnTo>
                    <a:cubicBezTo>
                      <a:pt x="10357" y="3170"/>
                      <a:pt x="31200" y="764"/>
                      <a:pt x="55488" y="764"/>
                    </a:cubicBezTo>
                    <a:cubicBezTo>
                      <a:pt x="55855" y="764"/>
                      <a:pt x="56222" y="765"/>
                      <a:pt x="56591" y="766"/>
                    </a:cubicBezTo>
                    <a:cubicBezTo>
                      <a:pt x="77139" y="835"/>
                      <a:pt x="97098" y="2565"/>
                      <a:pt x="115912" y="5908"/>
                    </a:cubicBezTo>
                    <a:cubicBezTo>
                      <a:pt x="136907" y="9641"/>
                      <a:pt x="156520" y="15401"/>
                      <a:pt x="174322" y="23056"/>
                    </a:cubicBezTo>
                    <a:lnTo>
                      <a:pt x="176238" y="23056"/>
                    </a:lnTo>
                    <a:cubicBezTo>
                      <a:pt x="157952" y="15024"/>
                      <a:pt x="137726" y="9009"/>
                      <a:pt x="116034" y="5155"/>
                    </a:cubicBezTo>
                    <a:cubicBezTo>
                      <a:pt x="97175" y="1807"/>
                      <a:pt x="77170" y="73"/>
                      <a:pt x="56575" y="4"/>
                    </a:cubicBezTo>
                    <a:cubicBezTo>
                      <a:pt x="56171" y="1"/>
                      <a:pt x="55768" y="1"/>
                      <a:pt x="55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00" name="Google Shape;500;p19"/>
          <p:cNvSpPr txBox="1">
            <a:spLocks noGrp="1"/>
          </p:cNvSpPr>
          <p:nvPr>
            <p:ph type="title"/>
          </p:nvPr>
        </p:nvSpPr>
        <p:spPr>
          <a:xfrm>
            <a:off x="720000" y="1697300"/>
            <a:ext cx="2343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1" name="Google Shape;501;p19"/>
          <p:cNvSpPr txBox="1">
            <a:spLocks noGrp="1"/>
          </p:cNvSpPr>
          <p:nvPr>
            <p:ph type="subTitle" idx="1"/>
          </p:nvPr>
        </p:nvSpPr>
        <p:spPr>
          <a:xfrm>
            <a:off x="720000" y="2086945"/>
            <a:ext cx="23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2" name="Google Shape;502;p19"/>
          <p:cNvSpPr txBox="1">
            <a:spLocks noGrp="1"/>
          </p:cNvSpPr>
          <p:nvPr>
            <p:ph type="title" idx="2"/>
          </p:nvPr>
        </p:nvSpPr>
        <p:spPr>
          <a:xfrm>
            <a:off x="3672954" y="1697300"/>
            <a:ext cx="2343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3" name="Google Shape;503;p19"/>
          <p:cNvSpPr txBox="1">
            <a:spLocks noGrp="1"/>
          </p:cNvSpPr>
          <p:nvPr>
            <p:ph type="subTitle" idx="3"/>
          </p:nvPr>
        </p:nvSpPr>
        <p:spPr>
          <a:xfrm>
            <a:off x="3672947" y="2086945"/>
            <a:ext cx="23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19"/>
          <p:cNvSpPr txBox="1">
            <a:spLocks noGrp="1"/>
          </p:cNvSpPr>
          <p:nvPr>
            <p:ph type="title" idx="4"/>
          </p:nvPr>
        </p:nvSpPr>
        <p:spPr>
          <a:xfrm>
            <a:off x="719996" y="3061225"/>
            <a:ext cx="2343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5" name="Google Shape;505;p19"/>
          <p:cNvSpPr txBox="1">
            <a:spLocks noGrp="1"/>
          </p:cNvSpPr>
          <p:nvPr>
            <p:ph type="subTitle" idx="5"/>
          </p:nvPr>
        </p:nvSpPr>
        <p:spPr>
          <a:xfrm>
            <a:off x="719992" y="3450870"/>
            <a:ext cx="23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19"/>
          <p:cNvSpPr txBox="1">
            <a:spLocks noGrp="1"/>
          </p:cNvSpPr>
          <p:nvPr>
            <p:ph type="title" idx="6"/>
          </p:nvPr>
        </p:nvSpPr>
        <p:spPr>
          <a:xfrm>
            <a:off x="3672950" y="3061225"/>
            <a:ext cx="23439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7" name="Google Shape;507;p19"/>
          <p:cNvSpPr txBox="1">
            <a:spLocks noGrp="1"/>
          </p:cNvSpPr>
          <p:nvPr>
            <p:ph type="subTitle" idx="7"/>
          </p:nvPr>
        </p:nvSpPr>
        <p:spPr>
          <a:xfrm>
            <a:off x="3672939" y="3450870"/>
            <a:ext cx="2343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19"/>
          <p:cNvSpPr txBox="1">
            <a:spLocks noGrp="1"/>
          </p:cNvSpPr>
          <p:nvPr>
            <p:ph type="title" idx="8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5400012" scaled="0"/>
        </a:gra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3"/>
          <p:cNvSpPr/>
          <p:nvPr/>
        </p:nvSpPr>
        <p:spPr>
          <a:xfrm>
            <a:off x="7987" y="0"/>
            <a:ext cx="9118778" cy="5143551"/>
          </a:xfrm>
          <a:custGeom>
            <a:avLst/>
            <a:gdLst/>
            <a:ahLst/>
            <a:cxnLst/>
            <a:rect l="l" t="t" r="r" b="b"/>
            <a:pathLst>
              <a:path w="285676" h="190449" extrusionOk="0">
                <a:moveTo>
                  <a:pt x="278293" y="0"/>
                </a:moveTo>
                <a:cubicBezTo>
                  <a:pt x="253581" y="36010"/>
                  <a:pt x="212115" y="75463"/>
                  <a:pt x="144939" y="89945"/>
                </a:cubicBezTo>
                <a:cubicBezTo>
                  <a:pt x="128678" y="93430"/>
                  <a:pt x="113187" y="94963"/>
                  <a:pt x="98518" y="94963"/>
                </a:cubicBezTo>
                <a:cubicBezTo>
                  <a:pt x="60794" y="94963"/>
                  <a:pt x="28502" y="84825"/>
                  <a:pt x="2495" y="71685"/>
                </a:cubicBezTo>
                <a:cubicBezTo>
                  <a:pt x="1657" y="71262"/>
                  <a:pt x="823" y="70835"/>
                  <a:pt x="0" y="70405"/>
                </a:cubicBezTo>
                <a:lnTo>
                  <a:pt x="0" y="190449"/>
                </a:lnTo>
                <a:lnTo>
                  <a:pt x="285676" y="190449"/>
                </a:lnTo>
                <a:lnTo>
                  <a:pt x="285676" y="0"/>
                </a:lnTo>
                <a:close/>
              </a:path>
            </a:pathLst>
          </a:custGeom>
          <a:solidFill>
            <a:srgbClr val="250E18">
              <a:alpha val="297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" name="Google Shape;634;p23"/>
          <p:cNvGrpSpPr/>
          <p:nvPr/>
        </p:nvGrpSpPr>
        <p:grpSpPr>
          <a:xfrm>
            <a:off x="1690423" y="9"/>
            <a:ext cx="5152211" cy="1806726"/>
            <a:chOff x="0" y="7163653"/>
            <a:chExt cx="6084331" cy="2133593"/>
          </a:xfrm>
        </p:grpSpPr>
        <p:sp>
          <p:nvSpPr>
            <p:cNvPr id="635" name="Google Shape;635;p23"/>
            <p:cNvSpPr/>
            <p:nvPr/>
          </p:nvSpPr>
          <p:spPr>
            <a:xfrm>
              <a:off x="551601" y="7163653"/>
              <a:ext cx="4726231" cy="2133593"/>
            </a:xfrm>
            <a:custGeom>
              <a:avLst/>
              <a:gdLst/>
              <a:ahLst/>
              <a:cxnLst/>
              <a:rect l="l" t="t" r="r" b="b"/>
              <a:pathLst>
                <a:path w="174997" h="79000" extrusionOk="0">
                  <a:moveTo>
                    <a:pt x="90613" y="13234"/>
                  </a:moveTo>
                  <a:cubicBezTo>
                    <a:pt x="89572" y="13234"/>
                    <a:pt x="88531" y="13236"/>
                    <a:pt x="87490" y="13244"/>
                  </a:cubicBezTo>
                  <a:lnTo>
                    <a:pt x="78115" y="13305"/>
                  </a:lnTo>
                  <a:cubicBezTo>
                    <a:pt x="74980" y="13342"/>
                    <a:pt x="71845" y="13393"/>
                    <a:pt x="68646" y="13525"/>
                  </a:cubicBezTo>
                  <a:cubicBezTo>
                    <a:pt x="71686" y="14576"/>
                    <a:pt x="74834" y="15155"/>
                    <a:pt x="77990" y="15563"/>
                  </a:cubicBezTo>
                  <a:cubicBezTo>
                    <a:pt x="81029" y="15938"/>
                    <a:pt x="84088" y="16133"/>
                    <a:pt x="87153" y="16133"/>
                  </a:cubicBezTo>
                  <a:cubicBezTo>
                    <a:pt x="87269" y="16133"/>
                    <a:pt x="87384" y="16133"/>
                    <a:pt x="87500" y="16132"/>
                  </a:cubicBezTo>
                  <a:cubicBezTo>
                    <a:pt x="90677" y="16112"/>
                    <a:pt x="93858" y="15937"/>
                    <a:pt x="97011" y="15511"/>
                  </a:cubicBezTo>
                  <a:cubicBezTo>
                    <a:pt x="100162" y="15106"/>
                    <a:pt x="103293" y="14478"/>
                    <a:pt x="106350" y="13525"/>
                  </a:cubicBezTo>
                  <a:lnTo>
                    <a:pt x="106350" y="13525"/>
                  </a:lnTo>
                  <a:cubicBezTo>
                    <a:pt x="106350" y="13525"/>
                    <a:pt x="106350" y="13525"/>
                    <a:pt x="106350" y="13525"/>
                  </a:cubicBezTo>
                  <a:cubicBezTo>
                    <a:pt x="103148" y="13286"/>
                    <a:pt x="100009" y="13293"/>
                    <a:pt x="96871" y="13244"/>
                  </a:cubicBezTo>
                  <a:cubicBezTo>
                    <a:pt x="94781" y="13244"/>
                    <a:pt x="92696" y="13234"/>
                    <a:pt x="90613" y="13234"/>
                  </a:cubicBezTo>
                  <a:close/>
                  <a:moveTo>
                    <a:pt x="9766" y="0"/>
                  </a:moveTo>
                  <a:cubicBezTo>
                    <a:pt x="9717" y="9149"/>
                    <a:pt x="10967" y="16559"/>
                    <a:pt x="11617" y="19788"/>
                  </a:cubicBezTo>
                  <a:lnTo>
                    <a:pt x="10291" y="20606"/>
                  </a:lnTo>
                  <a:cubicBezTo>
                    <a:pt x="9054" y="21346"/>
                    <a:pt x="7854" y="22141"/>
                    <a:pt x="6589" y="22842"/>
                  </a:cubicBezTo>
                  <a:cubicBezTo>
                    <a:pt x="6278" y="23018"/>
                    <a:pt x="6010" y="23272"/>
                    <a:pt x="5733" y="23512"/>
                  </a:cubicBezTo>
                  <a:lnTo>
                    <a:pt x="4906" y="24225"/>
                  </a:lnTo>
                  <a:lnTo>
                    <a:pt x="3249" y="25661"/>
                  </a:lnTo>
                  <a:cubicBezTo>
                    <a:pt x="2792" y="26068"/>
                    <a:pt x="2332" y="26480"/>
                    <a:pt x="1875" y="26896"/>
                  </a:cubicBezTo>
                  <a:cubicBezTo>
                    <a:pt x="1242" y="27463"/>
                    <a:pt x="617" y="28034"/>
                    <a:pt x="1" y="28625"/>
                  </a:cubicBezTo>
                  <a:cubicBezTo>
                    <a:pt x="796" y="28344"/>
                    <a:pt x="1585" y="28049"/>
                    <a:pt x="2369" y="27744"/>
                  </a:cubicBezTo>
                  <a:cubicBezTo>
                    <a:pt x="2948" y="27524"/>
                    <a:pt x="3530" y="27292"/>
                    <a:pt x="4109" y="27067"/>
                  </a:cubicBezTo>
                  <a:lnTo>
                    <a:pt x="6141" y="26236"/>
                  </a:lnTo>
                  <a:lnTo>
                    <a:pt x="7153" y="25818"/>
                  </a:lnTo>
                  <a:cubicBezTo>
                    <a:pt x="7488" y="25677"/>
                    <a:pt x="7838" y="25562"/>
                    <a:pt x="8140" y="25358"/>
                  </a:cubicBezTo>
                  <a:cubicBezTo>
                    <a:pt x="9331" y="24545"/>
                    <a:pt x="10582" y="23832"/>
                    <a:pt x="11804" y="23064"/>
                  </a:cubicBezTo>
                  <a:lnTo>
                    <a:pt x="12935" y="22366"/>
                  </a:lnTo>
                  <a:cubicBezTo>
                    <a:pt x="27139" y="34810"/>
                    <a:pt x="41575" y="39785"/>
                    <a:pt x="45743" y="41034"/>
                  </a:cubicBezTo>
                  <a:cubicBezTo>
                    <a:pt x="45768" y="41085"/>
                    <a:pt x="45792" y="41129"/>
                    <a:pt x="45810" y="41171"/>
                  </a:cubicBezTo>
                  <a:cubicBezTo>
                    <a:pt x="46154" y="41847"/>
                    <a:pt x="46538" y="42493"/>
                    <a:pt x="46907" y="43145"/>
                  </a:cubicBezTo>
                  <a:cubicBezTo>
                    <a:pt x="47696" y="44416"/>
                    <a:pt x="48436" y="45723"/>
                    <a:pt x="49365" y="46896"/>
                  </a:cubicBezTo>
                  <a:cubicBezTo>
                    <a:pt x="50279" y="48078"/>
                    <a:pt x="51276" y="49190"/>
                    <a:pt x="52290" y="50278"/>
                  </a:cubicBezTo>
                  <a:lnTo>
                    <a:pt x="53844" y="51871"/>
                  </a:lnTo>
                  <a:lnTo>
                    <a:pt x="55466" y="53391"/>
                  </a:lnTo>
                  <a:cubicBezTo>
                    <a:pt x="57683" y="55357"/>
                    <a:pt x="60002" y="57192"/>
                    <a:pt x="62494" y="58751"/>
                  </a:cubicBezTo>
                  <a:cubicBezTo>
                    <a:pt x="63618" y="59531"/>
                    <a:pt x="64825" y="60179"/>
                    <a:pt x="66013" y="60848"/>
                  </a:cubicBezTo>
                  <a:cubicBezTo>
                    <a:pt x="63271" y="64674"/>
                    <a:pt x="58110" y="68250"/>
                    <a:pt x="54058" y="70695"/>
                  </a:cubicBezTo>
                  <a:cubicBezTo>
                    <a:pt x="53037" y="71313"/>
                    <a:pt x="52087" y="71853"/>
                    <a:pt x="51264" y="72315"/>
                  </a:cubicBezTo>
                  <a:cubicBezTo>
                    <a:pt x="51551" y="72425"/>
                    <a:pt x="51840" y="72531"/>
                    <a:pt x="52133" y="72645"/>
                  </a:cubicBezTo>
                  <a:cubicBezTo>
                    <a:pt x="52544" y="72797"/>
                    <a:pt x="52964" y="72949"/>
                    <a:pt x="53382" y="73102"/>
                  </a:cubicBezTo>
                  <a:cubicBezTo>
                    <a:pt x="53741" y="73229"/>
                    <a:pt x="54095" y="73357"/>
                    <a:pt x="54457" y="73476"/>
                  </a:cubicBezTo>
                  <a:cubicBezTo>
                    <a:pt x="54740" y="73574"/>
                    <a:pt x="55024" y="73674"/>
                    <a:pt x="55310" y="73769"/>
                  </a:cubicBezTo>
                  <a:cubicBezTo>
                    <a:pt x="58411" y="74808"/>
                    <a:pt x="61584" y="75707"/>
                    <a:pt x="64813" y="76443"/>
                  </a:cubicBezTo>
                  <a:cubicBezTo>
                    <a:pt x="65167" y="76526"/>
                    <a:pt x="65526" y="76608"/>
                    <a:pt x="65880" y="76684"/>
                  </a:cubicBezTo>
                  <a:cubicBezTo>
                    <a:pt x="66288" y="76775"/>
                    <a:pt x="66699" y="76858"/>
                    <a:pt x="67114" y="76946"/>
                  </a:cubicBezTo>
                  <a:cubicBezTo>
                    <a:pt x="67522" y="77029"/>
                    <a:pt x="67933" y="77110"/>
                    <a:pt x="68348" y="77190"/>
                  </a:cubicBezTo>
                  <a:cubicBezTo>
                    <a:pt x="68764" y="77269"/>
                    <a:pt x="69176" y="77346"/>
                    <a:pt x="69590" y="77418"/>
                  </a:cubicBezTo>
                  <a:cubicBezTo>
                    <a:pt x="70005" y="77491"/>
                    <a:pt x="70425" y="77562"/>
                    <a:pt x="70840" y="77632"/>
                  </a:cubicBezTo>
                  <a:cubicBezTo>
                    <a:pt x="71684" y="77772"/>
                    <a:pt x="72534" y="77906"/>
                    <a:pt x="73387" y="78019"/>
                  </a:cubicBezTo>
                  <a:cubicBezTo>
                    <a:pt x="74124" y="78123"/>
                    <a:pt x="74858" y="78217"/>
                    <a:pt x="75601" y="78305"/>
                  </a:cubicBezTo>
                  <a:cubicBezTo>
                    <a:pt x="76409" y="78400"/>
                    <a:pt x="77220" y="78485"/>
                    <a:pt x="78030" y="78561"/>
                  </a:cubicBezTo>
                  <a:cubicBezTo>
                    <a:pt x="78405" y="78598"/>
                    <a:pt x="78777" y="78625"/>
                    <a:pt x="79154" y="78656"/>
                  </a:cubicBezTo>
                  <a:cubicBezTo>
                    <a:pt x="79178" y="78659"/>
                    <a:pt x="79203" y="78668"/>
                    <a:pt x="79231" y="78668"/>
                  </a:cubicBezTo>
                  <a:cubicBezTo>
                    <a:pt x="79554" y="78690"/>
                    <a:pt x="79882" y="78717"/>
                    <a:pt x="80209" y="78740"/>
                  </a:cubicBezTo>
                  <a:cubicBezTo>
                    <a:pt x="80541" y="78762"/>
                    <a:pt x="80869" y="78786"/>
                    <a:pt x="81199" y="78808"/>
                  </a:cubicBezTo>
                  <a:cubicBezTo>
                    <a:pt x="81497" y="78823"/>
                    <a:pt x="81798" y="78842"/>
                    <a:pt x="82098" y="78854"/>
                  </a:cubicBezTo>
                  <a:cubicBezTo>
                    <a:pt x="82350" y="78869"/>
                    <a:pt x="82609" y="78884"/>
                    <a:pt x="82860" y="78891"/>
                  </a:cubicBezTo>
                  <a:cubicBezTo>
                    <a:pt x="83215" y="78906"/>
                    <a:pt x="83569" y="78927"/>
                    <a:pt x="83923" y="78933"/>
                  </a:cubicBezTo>
                  <a:cubicBezTo>
                    <a:pt x="84243" y="78949"/>
                    <a:pt x="84563" y="78957"/>
                    <a:pt x="84888" y="78964"/>
                  </a:cubicBezTo>
                  <a:cubicBezTo>
                    <a:pt x="85223" y="78972"/>
                    <a:pt x="85553" y="78984"/>
                    <a:pt x="85893" y="78988"/>
                  </a:cubicBezTo>
                  <a:cubicBezTo>
                    <a:pt x="86426" y="78994"/>
                    <a:pt x="86960" y="78999"/>
                    <a:pt x="87500" y="78999"/>
                  </a:cubicBezTo>
                  <a:cubicBezTo>
                    <a:pt x="100268" y="78999"/>
                    <a:pt x="112487" y="76633"/>
                    <a:pt x="123732" y="72313"/>
                  </a:cubicBezTo>
                  <a:cubicBezTo>
                    <a:pt x="122906" y="71853"/>
                    <a:pt x="121944" y="71313"/>
                    <a:pt x="120917" y="70707"/>
                  </a:cubicBezTo>
                  <a:cubicBezTo>
                    <a:pt x="116845" y="68288"/>
                    <a:pt x="111638" y="64802"/>
                    <a:pt x="108903" y="60975"/>
                  </a:cubicBezTo>
                  <a:cubicBezTo>
                    <a:pt x="110161" y="60262"/>
                    <a:pt x="111447" y="59592"/>
                    <a:pt x="112639" y="58757"/>
                  </a:cubicBezTo>
                  <a:cubicBezTo>
                    <a:pt x="113248" y="58355"/>
                    <a:pt x="113873" y="57969"/>
                    <a:pt x="114472" y="57542"/>
                  </a:cubicBezTo>
                  <a:lnTo>
                    <a:pt x="116239" y="56232"/>
                  </a:lnTo>
                  <a:cubicBezTo>
                    <a:pt x="116845" y="55805"/>
                    <a:pt x="117397" y="55326"/>
                    <a:pt x="117961" y="54845"/>
                  </a:cubicBezTo>
                  <a:cubicBezTo>
                    <a:pt x="118516" y="54366"/>
                    <a:pt x="119110" y="53916"/>
                    <a:pt x="119633" y="53398"/>
                  </a:cubicBezTo>
                  <a:cubicBezTo>
                    <a:pt x="121831" y="51426"/>
                    <a:pt x="123845" y="49236"/>
                    <a:pt x="125697" y="46896"/>
                  </a:cubicBezTo>
                  <a:cubicBezTo>
                    <a:pt x="126623" y="45723"/>
                    <a:pt x="127354" y="44416"/>
                    <a:pt x="128131" y="43142"/>
                  </a:cubicBezTo>
                  <a:cubicBezTo>
                    <a:pt x="128493" y="42490"/>
                    <a:pt x="128874" y="41842"/>
                    <a:pt x="129209" y="41165"/>
                  </a:cubicBezTo>
                  <a:cubicBezTo>
                    <a:pt x="129231" y="41122"/>
                    <a:pt x="129255" y="41073"/>
                    <a:pt x="129274" y="41031"/>
                  </a:cubicBezTo>
                  <a:cubicBezTo>
                    <a:pt x="133479" y="39766"/>
                    <a:pt x="147884" y="34788"/>
                    <a:pt x="162061" y="22366"/>
                  </a:cubicBezTo>
                  <a:lnTo>
                    <a:pt x="163193" y="23064"/>
                  </a:lnTo>
                  <a:cubicBezTo>
                    <a:pt x="164415" y="23832"/>
                    <a:pt x="165668" y="24545"/>
                    <a:pt x="166856" y="25356"/>
                  </a:cubicBezTo>
                  <a:cubicBezTo>
                    <a:pt x="167158" y="25562"/>
                    <a:pt x="167508" y="25676"/>
                    <a:pt x="167843" y="25818"/>
                  </a:cubicBezTo>
                  <a:lnTo>
                    <a:pt x="168857" y="26236"/>
                  </a:lnTo>
                  <a:lnTo>
                    <a:pt x="170887" y="27067"/>
                  </a:lnTo>
                  <a:cubicBezTo>
                    <a:pt x="171466" y="27292"/>
                    <a:pt x="172048" y="27524"/>
                    <a:pt x="172632" y="27748"/>
                  </a:cubicBezTo>
                  <a:cubicBezTo>
                    <a:pt x="173416" y="28049"/>
                    <a:pt x="174201" y="28342"/>
                    <a:pt x="174997" y="28625"/>
                  </a:cubicBezTo>
                  <a:cubicBezTo>
                    <a:pt x="174384" y="28039"/>
                    <a:pt x="173756" y="27467"/>
                    <a:pt x="173126" y="26900"/>
                  </a:cubicBezTo>
                  <a:cubicBezTo>
                    <a:pt x="172669" y="26485"/>
                    <a:pt x="172209" y="26068"/>
                    <a:pt x="171747" y="25662"/>
                  </a:cubicBezTo>
                  <a:lnTo>
                    <a:pt x="170091" y="24225"/>
                  </a:lnTo>
                  <a:lnTo>
                    <a:pt x="169263" y="23512"/>
                  </a:lnTo>
                  <a:cubicBezTo>
                    <a:pt x="168986" y="23274"/>
                    <a:pt x="168720" y="23018"/>
                    <a:pt x="168407" y="22842"/>
                  </a:cubicBezTo>
                  <a:cubicBezTo>
                    <a:pt x="167146" y="22141"/>
                    <a:pt x="165942" y="21346"/>
                    <a:pt x="164705" y="20606"/>
                  </a:cubicBezTo>
                  <a:lnTo>
                    <a:pt x="163379" y="19788"/>
                  </a:lnTo>
                  <a:cubicBezTo>
                    <a:pt x="164031" y="16559"/>
                    <a:pt x="165280" y="9149"/>
                    <a:pt x="165230" y="0"/>
                  </a:cubicBezTo>
                  <a:lnTo>
                    <a:pt x="115286" y="0"/>
                  </a:lnTo>
                  <a:cubicBezTo>
                    <a:pt x="112441" y="4716"/>
                    <a:pt x="109372" y="9469"/>
                    <a:pt x="106350" y="13525"/>
                  </a:cubicBezTo>
                  <a:lnTo>
                    <a:pt x="126729" y="39666"/>
                  </a:lnTo>
                  <a:cubicBezTo>
                    <a:pt x="126699" y="39732"/>
                    <a:pt x="126672" y="39793"/>
                    <a:pt x="126638" y="39854"/>
                  </a:cubicBezTo>
                  <a:cubicBezTo>
                    <a:pt x="126333" y="40470"/>
                    <a:pt x="125974" y="41080"/>
                    <a:pt x="125633" y="41689"/>
                  </a:cubicBezTo>
                  <a:cubicBezTo>
                    <a:pt x="124928" y="42896"/>
                    <a:pt x="124109" y="44041"/>
                    <a:pt x="123335" y="45214"/>
                  </a:cubicBezTo>
                  <a:cubicBezTo>
                    <a:pt x="121800" y="47575"/>
                    <a:pt x="120112" y="49867"/>
                    <a:pt x="118198" y="51969"/>
                  </a:cubicBezTo>
                  <a:cubicBezTo>
                    <a:pt x="116270" y="54057"/>
                    <a:pt x="114256" y="56107"/>
                    <a:pt x="112008" y="57897"/>
                  </a:cubicBezTo>
                  <a:cubicBezTo>
                    <a:pt x="110926" y="58845"/>
                    <a:pt x="109738" y="59656"/>
                    <a:pt x="108583" y="60528"/>
                  </a:cubicBezTo>
                  <a:cubicBezTo>
                    <a:pt x="108583" y="60528"/>
                    <a:pt x="103415" y="63062"/>
                    <a:pt x="87325" y="63236"/>
                  </a:cubicBezTo>
                  <a:cubicBezTo>
                    <a:pt x="71241" y="63062"/>
                    <a:pt x="66354" y="60369"/>
                    <a:pt x="66354" y="60369"/>
                  </a:cubicBezTo>
                  <a:cubicBezTo>
                    <a:pt x="65264" y="59553"/>
                    <a:pt x="64151" y="58781"/>
                    <a:pt x="63127" y="57886"/>
                  </a:cubicBezTo>
                  <a:cubicBezTo>
                    <a:pt x="60873" y="56095"/>
                    <a:pt x="58841" y="54046"/>
                    <a:pt x="56906" y="51954"/>
                  </a:cubicBezTo>
                  <a:cubicBezTo>
                    <a:pt x="54975" y="49852"/>
                    <a:pt x="53274" y="47555"/>
                    <a:pt x="51723" y="45202"/>
                  </a:cubicBezTo>
                  <a:cubicBezTo>
                    <a:pt x="50938" y="44024"/>
                    <a:pt x="50112" y="42886"/>
                    <a:pt x="49396" y="41677"/>
                  </a:cubicBezTo>
                  <a:cubicBezTo>
                    <a:pt x="49049" y="41065"/>
                    <a:pt x="48686" y="40459"/>
                    <a:pt x="48375" y="39839"/>
                  </a:cubicBezTo>
                  <a:cubicBezTo>
                    <a:pt x="48341" y="39782"/>
                    <a:pt x="48311" y="39716"/>
                    <a:pt x="48280" y="39656"/>
                  </a:cubicBezTo>
                  <a:lnTo>
                    <a:pt x="68646" y="13525"/>
                  </a:lnTo>
                  <a:cubicBezTo>
                    <a:pt x="65626" y="9469"/>
                    <a:pt x="62555" y="4716"/>
                    <a:pt x="59710" y="0"/>
                  </a:cubicBezTo>
                  <a:close/>
                </a:path>
              </a:pathLst>
            </a:custGeom>
            <a:solidFill>
              <a:srgbClr val="250E18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0" y="7163653"/>
              <a:ext cx="804580" cy="1411304"/>
            </a:xfrm>
            <a:custGeom>
              <a:avLst/>
              <a:gdLst/>
              <a:ahLst/>
              <a:cxnLst/>
              <a:rect l="l" t="t" r="r" b="b"/>
              <a:pathLst>
                <a:path w="29791" h="52256" extrusionOk="0">
                  <a:moveTo>
                    <a:pt x="0" y="0"/>
                  </a:moveTo>
                  <a:lnTo>
                    <a:pt x="0" y="13903"/>
                  </a:lnTo>
                  <a:cubicBezTo>
                    <a:pt x="11001" y="42475"/>
                    <a:pt x="29456" y="52085"/>
                    <a:pt x="29791" y="52255"/>
                  </a:cubicBezTo>
                  <a:lnTo>
                    <a:pt x="29791" y="52255"/>
                  </a:lnTo>
                  <a:cubicBezTo>
                    <a:pt x="6495" y="33405"/>
                    <a:pt x="1386" y="4835"/>
                    <a:pt x="674" y="0"/>
                  </a:cubicBezTo>
                  <a:close/>
                </a:path>
              </a:pathLst>
            </a:custGeom>
            <a:solidFill>
              <a:srgbClr val="250E18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4471307" y="7163653"/>
              <a:ext cx="1613023" cy="1828462"/>
            </a:xfrm>
            <a:custGeom>
              <a:avLst/>
              <a:gdLst/>
              <a:ahLst/>
              <a:cxnLst/>
              <a:rect l="l" t="t" r="r" b="b"/>
              <a:pathLst>
                <a:path w="59725" h="67702" extrusionOk="0">
                  <a:moveTo>
                    <a:pt x="52229" y="0"/>
                  </a:moveTo>
                  <a:cubicBezTo>
                    <a:pt x="39854" y="51743"/>
                    <a:pt x="1" y="67702"/>
                    <a:pt x="1" y="67702"/>
                  </a:cubicBezTo>
                  <a:cubicBezTo>
                    <a:pt x="51121" y="47721"/>
                    <a:pt x="59725" y="0"/>
                    <a:pt x="59725" y="0"/>
                  </a:cubicBezTo>
                  <a:close/>
                </a:path>
              </a:pathLst>
            </a:custGeom>
            <a:solidFill>
              <a:srgbClr val="250E18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23"/>
          <p:cNvGrpSpPr/>
          <p:nvPr/>
        </p:nvGrpSpPr>
        <p:grpSpPr>
          <a:xfrm>
            <a:off x="7150969" y="-6"/>
            <a:ext cx="1988694" cy="5143537"/>
            <a:chOff x="6274462" y="1350945"/>
            <a:chExt cx="1466372" cy="3792609"/>
          </a:xfrm>
        </p:grpSpPr>
        <p:sp>
          <p:nvSpPr>
            <p:cNvPr id="639" name="Google Shape;639;p23"/>
            <p:cNvSpPr/>
            <p:nvPr/>
          </p:nvSpPr>
          <p:spPr>
            <a:xfrm>
              <a:off x="7604663" y="3300779"/>
              <a:ext cx="136172" cy="1842776"/>
            </a:xfrm>
            <a:custGeom>
              <a:avLst/>
              <a:gdLst/>
              <a:ahLst/>
              <a:cxnLst/>
              <a:rect l="l" t="t" r="r" b="b"/>
              <a:pathLst>
                <a:path w="5042" h="68232" extrusionOk="0">
                  <a:moveTo>
                    <a:pt x="5042" y="0"/>
                  </a:moveTo>
                  <a:cubicBezTo>
                    <a:pt x="5042" y="0"/>
                    <a:pt x="4447" y="8151"/>
                    <a:pt x="2226" y="12823"/>
                  </a:cubicBezTo>
                  <a:cubicBezTo>
                    <a:pt x="0" y="17493"/>
                    <a:pt x="2000" y="23865"/>
                    <a:pt x="4002" y="26162"/>
                  </a:cubicBezTo>
                  <a:lnTo>
                    <a:pt x="4002" y="68232"/>
                  </a:lnTo>
                  <a:lnTo>
                    <a:pt x="5042" y="68232"/>
                  </a:lnTo>
                  <a:lnTo>
                    <a:pt x="5042" y="0"/>
                  </a:ln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7287892" y="4798101"/>
              <a:ext cx="364844" cy="242419"/>
            </a:xfrm>
            <a:custGeom>
              <a:avLst/>
              <a:gdLst/>
              <a:ahLst/>
              <a:cxnLst/>
              <a:rect l="l" t="t" r="r" b="b"/>
              <a:pathLst>
                <a:path w="13509" h="8976" extrusionOk="0">
                  <a:moveTo>
                    <a:pt x="13509" y="1"/>
                  </a:moveTo>
                  <a:lnTo>
                    <a:pt x="13509" y="1"/>
                  </a:lnTo>
                  <a:cubicBezTo>
                    <a:pt x="7171" y="6448"/>
                    <a:pt x="0" y="6838"/>
                    <a:pt x="0" y="6838"/>
                  </a:cubicBezTo>
                  <a:cubicBezTo>
                    <a:pt x="1733" y="8430"/>
                    <a:pt x="3433" y="8976"/>
                    <a:pt x="4948" y="8976"/>
                  </a:cubicBezTo>
                  <a:cubicBezTo>
                    <a:pt x="8246" y="8976"/>
                    <a:pt x="10673" y="6392"/>
                    <a:pt x="10673" y="6392"/>
                  </a:cubicBezTo>
                  <a:lnTo>
                    <a:pt x="10673" y="7950"/>
                  </a:lnTo>
                  <a:cubicBezTo>
                    <a:pt x="13508" y="4781"/>
                    <a:pt x="13509" y="1"/>
                    <a:pt x="13509" y="1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6868978" y="4706222"/>
              <a:ext cx="783758" cy="389151"/>
            </a:xfrm>
            <a:custGeom>
              <a:avLst/>
              <a:gdLst/>
              <a:ahLst/>
              <a:cxnLst/>
              <a:rect l="l" t="t" r="r" b="b"/>
              <a:pathLst>
                <a:path w="29020" h="14409" extrusionOk="0">
                  <a:moveTo>
                    <a:pt x="19630" y="0"/>
                  </a:moveTo>
                  <a:cubicBezTo>
                    <a:pt x="8306" y="0"/>
                    <a:pt x="2262" y="5996"/>
                    <a:pt x="2262" y="5996"/>
                  </a:cubicBezTo>
                  <a:cubicBezTo>
                    <a:pt x="2633" y="6182"/>
                    <a:pt x="4078" y="7071"/>
                    <a:pt x="2633" y="8516"/>
                  </a:cubicBezTo>
                  <a:cubicBezTo>
                    <a:pt x="1187" y="9962"/>
                    <a:pt x="1" y="12378"/>
                    <a:pt x="1" y="12378"/>
                  </a:cubicBezTo>
                  <a:cubicBezTo>
                    <a:pt x="2019" y="11139"/>
                    <a:pt x="3409" y="10566"/>
                    <a:pt x="4227" y="10566"/>
                  </a:cubicBezTo>
                  <a:cubicBezTo>
                    <a:pt x="4896" y="10566"/>
                    <a:pt x="5182" y="10950"/>
                    <a:pt x="5116" y="11667"/>
                  </a:cubicBezTo>
                  <a:cubicBezTo>
                    <a:pt x="4967" y="13259"/>
                    <a:pt x="5450" y="14409"/>
                    <a:pt x="5450" y="14409"/>
                  </a:cubicBezTo>
                  <a:cubicBezTo>
                    <a:pt x="16789" y="2402"/>
                    <a:pt x="29020" y="1290"/>
                    <a:pt x="29020" y="1290"/>
                  </a:cubicBezTo>
                  <a:cubicBezTo>
                    <a:pt x="25572" y="369"/>
                    <a:pt x="22439" y="0"/>
                    <a:pt x="19630" y="0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7347902" y="4050399"/>
              <a:ext cx="304834" cy="629626"/>
            </a:xfrm>
            <a:custGeom>
              <a:avLst/>
              <a:gdLst/>
              <a:ahLst/>
              <a:cxnLst/>
              <a:rect l="l" t="t" r="r" b="b"/>
              <a:pathLst>
                <a:path w="11287" h="233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391" y="2447"/>
                    <a:pt x="2225" y="13620"/>
                  </a:cubicBezTo>
                  <a:cubicBezTo>
                    <a:pt x="2878" y="22361"/>
                    <a:pt x="8054" y="23312"/>
                    <a:pt x="10277" y="23312"/>
                  </a:cubicBezTo>
                  <a:cubicBezTo>
                    <a:pt x="10896" y="23312"/>
                    <a:pt x="11287" y="23239"/>
                    <a:pt x="11287" y="23239"/>
                  </a:cubicBezTo>
                  <a:lnTo>
                    <a:pt x="11287" y="23237"/>
                  </a:lnTo>
                  <a:cubicBezTo>
                    <a:pt x="9323" y="21014"/>
                    <a:pt x="9248" y="19718"/>
                    <a:pt x="8321" y="10341"/>
                  </a:cubicBezTo>
                  <a:cubicBezTo>
                    <a:pt x="7395" y="96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7260857" y="3057900"/>
              <a:ext cx="456427" cy="1001519"/>
            </a:xfrm>
            <a:custGeom>
              <a:avLst/>
              <a:gdLst/>
              <a:ahLst/>
              <a:cxnLst/>
              <a:rect l="l" t="t" r="r" b="b"/>
              <a:pathLst>
                <a:path w="16900" h="37083" extrusionOk="0">
                  <a:moveTo>
                    <a:pt x="7549" y="1"/>
                  </a:moveTo>
                  <a:cubicBezTo>
                    <a:pt x="2148" y="1"/>
                    <a:pt x="213" y="8630"/>
                    <a:pt x="1" y="11179"/>
                  </a:cubicBezTo>
                  <a:cubicBezTo>
                    <a:pt x="1" y="11179"/>
                    <a:pt x="1794" y="8776"/>
                    <a:pt x="4510" y="8776"/>
                  </a:cubicBezTo>
                  <a:cubicBezTo>
                    <a:pt x="5275" y="8776"/>
                    <a:pt x="6113" y="8966"/>
                    <a:pt x="7006" y="9455"/>
                  </a:cubicBezTo>
                  <a:cubicBezTo>
                    <a:pt x="11063" y="11678"/>
                    <a:pt x="8192" y="21684"/>
                    <a:pt x="7349" y="27189"/>
                  </a:cubicBezTo>
                  <a:cubicBezTo>
                    <a:pt x="6505" y="32692"/>
                    <a:pt x="10007" y="35749"/>
                    <a:pt x="14510" y="37083"/>
                  </a:cubicBezTo>
                  <a:cubicBezTo>
                    <a:pt x="14510" y="37083"/>
                    <a:pt x="9423" y="30523"/>
                    <a:pt x="13342" y="20683"/>
                  </a:cubicBezTo>
                  <a:cubicBezTo>
                    <a:pt x="16900" y="11289"/>
                    <a:pt x="14342" y="949"/>
                    <a:pt x="8339" y="61"/>
                  </a:cubicBezTo>
                  <a:cubicBezTo>
                    <a:pt x="8068" y="20"/>
                    <a:pt x="7805" y="1"/>
                    <a:pt x="7549" y="1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6890017" y="3312743"/>
              <a:ext cx="314313" cy="415780"/>
            </a:xfrm>
            <a:custGeom>
              <a:avLst/>
              <a:gdLst/>
              <a:ahLst/>
              <a:cxnLst/>
              <a:rect l="l" t="t" r="r" b="b"/>
              <a:pathLst>
                <a:path w="11638" h="15395" extrusionOk="0">
                  <a:moveTo>
                    <a:pt x="7858" y="1"/>
                  </a:moveTo>
                  <a:lnTo>
                    <a:pt x="7858" y="1"/>
                  </a:lnTo>
                  <a:cubicBezTo>
                    <a:pt x="10822" y="13194"/>
                    <a:pt x="0" y="14602"/>
                    <a:pt x="0" y="14602"/>
                  </a:cubicBezTo>
                  <a:cubicBezTo>
                    <a:pt x="905" y="14952"/>
                    <a:pt x="2581" y="15395"/>
                    <a:pt x="4342" y="15395"/>
                  </a:cubicBezTo>
                  <a:cubicBezTo>
                    <a:pt x="7054" y="15395"/>
                    <a:pt x="9971" y="14347"/>
                    <a:pt x="10600" y="10303"/>
                  </a:cubicBezTo>
                  <a:cubicBezTo>
                    <a:pt x="11638" y="3632"/>
                    <a:pt x="7858" y="1"/>
                    <a:pt x="7858" y="1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6274462" y="3965325"/>
              <a:ext cx="789753" cy="511495"/>
            </a:xfrm>
            <a:custGeom>
              <a:avLst/>
              <a:gdLst/>
              <a:ahLst/>
              <a:cxnLst/>
              <a:rect l="l" t="t" r="r" b="b"/>
              <a:pathLst>
                <a:path w="29242" h="18939" extrusionOk="0">
                  <a:moveTo>
                    <a:pt x="10415" y="0"/>
                  </a:moveTo>
                  <a:cubicBezTo>
                    <a:pt x="11378" y="1038"/>
                    <a:pt x="11303" y="2446"/>
                    <a:pt x="11303" y="2446"/>
                  </a:cubicBezTo>
                  <a:cubicBezTo>
                    <a:pt x="9684" y="2106"/>
                    <a:pt x="8115" y="1982"/>
                    <a:pt x="6689" y="1982"/>
                  </a:cubicBezTo>
                  <a:cubicBezTo>
                    <a:pt x="2826" y="1982"/>
                    <a:pt x="1" y="2891"/>
                    <a:pt x="1" y="2891"/>
                  </a:cubicBezTo>
                  <a:cubicBezTo>
                    <a:pt x="3595" y="3855"/>
                    <a:pt x="5115" y="6042"/>
                    <a:pt x="5115" y="6042"/>
                  </a:cubicBezTo>
                  <a:cubicBezTo>
                    <a:pt x="1778" y="6820"/>
                    <a:pt x="1" y="10045"/>
                    <a:pt x="1" y="10045"/>
                  </a:cubicBezTo>
                  <a:cubicBezTo>
                    <a:pt x="1952" y="9843"/>
                    <a:pt x="3790" y="9751"/>
                    <a:pt x="5520" y="9751"/>
                  </a:cubicBezTo>
                  <a:cubicBezTo>
                    <a:pt x="22810" y="9751"/>
                    <a:pt x="29242" y="18939"/>
                    <a:pt x="29242" y="18939"/>
                  </a:cubicBezTo>
                  <a:cubicBezTo>
                    <a:pt x="27388" y="595"/>
                    <a:pt x="10416" y="0"/>
                    <a:pt x="10415" y="0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6292476" y="3029488"/>
              <a:ext cx="925844" cy="1711573"/>
            </a:xfrm>
            <a:custGeom>
              <a:avLst/>
              <a:gdLst/>
              <a:ahLst/>
              <a:cxnLst/>
              <a:rect l="l" t="t" r="r" b="b"/>
              <a:pathLst>
                <a:path w="34281" h="63374" extrusionOk="0">
                  <a:moveTo>
                    <a:pt x="15566" y="0"/>
                  </a:moveTo>
                  <a:cubicBezTo>
                    <a:pt x="15565" y="1"/>
                    <a:pt x="11258" y="1162"/>
                    <a:pt x="10777" y="7328"/>
                  </a:cubicBezTo>
                  <a:cubicBezTo>
                    <a:pt x="9277" y="8683"/>
                    <a:pt x="8561" y="10044"/>
                    <a:pt x="8561" y="10044"/>
                  </a:cubicBezTo>
                  <a:cubicBezTo>
                    <a:pt x="6894" y="8413"/>
                    <a:pt x="6337" y="5559"/>
                    <a:pt x="6337" y="5559"/>
                  </a:cubicBezTo>
                  <a:cubicBezTo>
                    <a:pt x="2557" y="11230"/>
                    <a:pt x="5782" y="18186"/>
                    <a:pt x="5782" y="18186"/>
                  </a:cubicBezTo>
                  <a:cubicBezTo>
                    <a:pt x="2669" y="18137"/>
                    <a:pt x="1112" y="16899"/>
                    <a:pt x="1111" y="16899"/>
                  </a:cubicBezTo>
                  <a:lnTo>
                    <a:pt x="1111" y="16899"/>
                  </a:lnTo>
                  <a:cubicBezTo>
                    <a:pt x="1" y="24683"/>
                    <a:pt x="7227" y="29463"/>
                    <a:pt x="13008" y="31242"/>
                  </a:cubicBezTo>
                  <a:cubicBezTo>
                    <a:pt x="18789" y="33021"/>
                    <a:pt x="30242" y="35244"/>
                    <a:pt x="31798" y="45918"/>
                  </a:cubicBezTo>
                  <a:cubicBezTo>
                    <a:pt x="33355" y="56591"/>
                    <a:pt x="23347" y="63374"/>
                    <a:pt x="23347" y="63374"/>
                  </a:cubicBezTo>
                  <a:cubicBezTo>
                    <a:pt x="25980" y="61779"/>
                    <a:pt x="34281" y="57999"/>
                    <a:pt x="34281" y="46511"/>
                  </a:cubicBezTo>
                  <a:cubicBezTo>
                    <a:pt x="34281" y="35022"/>
                    <a:pt x="16399" y="25906"/>
                    <a:pt x="13064" y="22792"/>
                  </a:cubicBezTo>
                  <a:cubicBezTo>
                    <a:pt x="9729" y="19679"/>
                    <a:pt x="8561" y="12564"/>
                    <a:pt x="13453" y="9840"/>
                  </a:cubicBezTo>
                  <a:cubicBezTo>
                    <a:pt x="15005" y="8977"/>
                    <a:pt x="16427" y="8610"/>
                    <a:pt x="17700" y="8610"/>
                  </a:cubicBezTo>
                  <a:cubicBezTo>
                    <a:pt x="20441" y="8610"/>
                    <a:pt x="22487" y="10309"/>
                    <a:pt x="23627" y="12396"/>
                  </a:cubicBezTo>
                  <a:cubicBezTo>
                    <a:pt x="25294" y="15455"/>
                    <a:pt x="23737" y="19012"/>
                    <a:pt x="20847" y="19289"/>
                  </a:cubicBezTo>
                  <a:cubicBezTo>
                    <a:pt x="20706" y="19303"/>
                    <a:pt x="20571" y="19309"/>
                    <a:pt x="20442" y="19309"/>
                  </a:cubicBezTo>
                  <a:cubicBezTo>
                    <a:pt x="17924" y="19309"/>
                    <a:pt x="17623" y="16844"/>
                    <a:pt x="17622" y="16843"/>
                  </a:cubicBezTo>
                  <a:lnTo>
                    <a:pt x="17622" y="16843"/>
                  </a:lnTo>
                  <a:cubicBezTo>
                    <a:pt x="15843" y="17734"/>
                    <a:pt x="15232" y="22570"/>
                    <a:pt x="19234" y="23293"/>
                  </a:cubicBezTo>
                  <a:cubicBezTo>
                    <a:pt x="19590" y="23357"/>
                    <a:pt x="19939" y="23387"/>
                    <a:pt x="20278" y="23387"/>
                  </a:cubicBezTo>
                  <a:cubicBezTo>
                    <a:pt x="23753" y="23387"/>
                    <a:pt x="26298" y="20248"/>
                    <a:pt x="26906" y="18678"/>
                  </a:cubicBezTo>
                  <a:cubicBezTo>
                    <a:pt x="27573" y="16955"/>
                    <a:pt x="29093" y="7301"/>
                    <a:pt x="20717" y="5077"/>
                  </a:cubicBezTo>
                  <a:cubicBezTo>
                    <a:pt x="19597" y="4780"/>
                    <a:pt x="18559" y="4651"/>
                    <a:pt x="17602" y="4651"/>
                  </a:cubicBezTo>
                  <a:cubicBezTo>
                    <a:pt x="16575" y="4651"/>
                    <a:pt x="15640" y="4799"/>
                    <a:pt x="14794" y="5047"/>
                  </a:cubicBezTo>
                  <a:cubicBezTo>
                    <a:pt x="14701" y="3921"/>
                    <a:pt x="14694" y="1859"/>
                    <a:pt x="15566" y="0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7085173" y="2269821"/>
              <a:ext cx="615474" cy="743679"/>
            </a:xfrm>
            <a:custGeom>
              <a:avLst/>
              <a:gdLst/>
              <a:ahLst/>
              <a:cxnLst/>
              <a:rect l="l" t="t" r="r" b="b"/>
              <a:pathLst>
                <a:path w="22789" h="27536" extrusionOk="0">
                  <a:moveTo>
                    <a:pt x="9007" y="1"/>
                  </a:moveTo>
                  <a:cubicBezTo>
                    <a:pt x="8876" y="1"/>
                    <a:pt x="8740" y="9"/>
                    <a:pt x="8600" y="25"/>
                  </a:cubicBezTo>
                  <a:cubicBezTo>
                    <a:pt x="8600" y="25"/>
                    <a:pt x="9451" y="382"/>
                    <a:pt x="9792" y="1664"/>
                  </a:cubicBezTo>
                  <a:cubicBezTo>
                    <a:pt x="9262" y="1515"/>
                    <a:pt x="8698" y="1430"/>
                    <a:pt x="8109" y="1396"/>
                  </a:cubicBezTo>
                  <a:lnTo>
                    <a:pt x="8117" y="1391"/>
                  </a:lnTo>
                  <a:cubicBezTo>
                    <a:pt x="7287" y="677"/>
                    <a:pt x="6431" y="433"/>
                    <a:pt x="5650" y="433"/>
                  </a:cubicBezTo>
                  <a:cubicBezTo>
                    <a:pt x="3973" y="433"/>
                    <a:pt x="2641" y="1555"/>
                    <a:pt x="2641" y="1555"/>
                  </a:cubicBezTo>
                  <a:cubicBezTo>
                    <a:pt x="2780" y="1536"/>
                    <a:pt x="2925" y="1528"/>
                    <a:pt x="3072" y="1528"/>
                  </a:cubicBezTo>
                  <a:cubicBezTo>
                    <a:pt x="3788" y="1528"/>
                    <a:pt x="4570" y="1730"/>
                    <a:pt x="5048" y="1877"/>
                  </a:cubicBezTo>
                  <a:cubicBezTo>
                    <a:pt x="4464" y="2155"/>
                    <a:pt x="3972" y="2537"/>
                    <a:pt x="3557" y="2986"/>
                  </a:cubicBezTo>
                  <a:cubicBezTo>
                    <a:pt x="1118" y="3465"/>
                    <a:pt x="1" y="5642"/>
                    <a:pt x="1" y="5642"/>
                  </a:cubicBezTo>
                  <a:cubicBezTo>
                    <a:pt x="597" y="5288"/>
                    <a:pt x="1433" y="5213"/>
                    <a:pt x="2033" y="5213"/>
                  </a:cubicBezTo>
                  <a:cubicBezTo>
                    <a:pt x="2090" y="5213"/>
                    <a:pt x="2145" y="5214"/>
                    <a:pt x="2198" y="5215"/>
                  </a:cubicBezTo>
                  <a:cubicBezTo>
                    <a:pt x="1412" y="7204"/>
                    <a:pt x="1336" y="9337"/>
                    <a:pt x="1336" y="9923"/>
                  </a:cubicBezTo>
                  <a:cubicBezTo>
                    <a:pt x="1336" y="11841"/>
                    <a:pt x="2337" y="16955"/>
                    <a:pt x="6784" y="17010"/>
                  </a:cubicBezTo>
                  <a:cubicBezTo>
                    <a:pt x="6802" y="17011"/>
                    <a:pt x="6820" y="17011"/>
                    <a:pt x="6838" y="17011"/>
                  </a:cubicBezTo>
                  <a:cubicBezTo>
                    <a:pt x="11240" y="17011"/>
                    <a:pt x="12409" y="10300"/>
                    <a:pt x="8451" y="7309"/>
                  </a:cubicBezTo>
                  <a:lnTo>
                    <a:pt x="8451" y="7309"/>
                  </a:lnTo>
                  <a:cubicBezTo>
                    <a:pt x="8451" y="7310"/>
                    <a:pt x="11398" y="12063"/>
                    <a:pt x="9174" y="14647"/>
                  </a:cubicBezTo>
                  <a:cubicBezTo>
                    <a:pt x="8596" y="15319"/>
                    <a:pt x="7894" y="15619"/>
                    <a:pt x="7175" y="15619"/>
                  </a:cubicBezTo>
                  <a:cubicBezTo>
                    <a:pt x="5128" y="15619"/>
                    <a:pt x="2942" y="13187"/>
                    <a:pt x="3087" y="9977"/>
                  </a:cubicBezTo>
                  <a:cubicBezTo>
                    <a:pt x="3281" y="5642"/>
                    <a:pt x="5004" y="3668"/>
                    <a:pt x="7256" y="3529"/>
                  </a:cubicBezTo>
                  <a:cubicBezTo>
                    <a:pt x="7317" y="3525"/>
                    <a:pt x="7378" y="3524"/>
                    <a:pt x="7440" y="3524"/>
                  </a:cubicBezTo>
                  <a:cubicBezTo>
                    <a:pt x="9688" y="3524"/>
                    <a:pt x="12914" y="5947"/>
                    <a:pt x="13482" y="9950"/>
                  </a:cubicBezTo>
                  <a:cubicBezTo>
                    <a:pt x="14066" y="14063"/>
                    <a:pt x="13147" y="24313"/>
                    <a:pt x="22789" y="27536"/>
                  </a:cubicBezTo>
                  <a:cubicBezTo>
                    <a:pt x="22789" y="27536"/>
                    <a:pt x="15623" y="24403"/>
                    <a:pt x="15677" y="14618"/>
                  </a:cubicBezTo>
                  <a:lnTo>
                    <a:pt x="15677" y="14618"/>
                  </a:lnTo>
                  <a:lnTo>
                    <a:pt x="15677" y="14620"/>
                  </a:lnTo>
                  <a:cubicBezTo>
                    <a:pt x="15711" y="8672"/>
                    <a:pt x="14486" y="4975"/>
                    <a:pt x="12314" y="3043"/>
                  </a:cubicBezTo>
                  <a:cubicBezTo>
                    <a:pt x="12096" y="2298"/>
                    <a:pt x="11246" y="1"/>
                    <a:pt x="9007" y="1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7344364" y="2021136"/>
              <a:ext cx="170984" cy="134065"/>
            </a:xfrm>
            <a:custGeom>
              <a:avLst/>
              <a:gdLst/>
              <a:ahLst/>
              <a:cxnLst/>
              <a:rect l="l" t="t" r="r" b="b"/>
              <a:pathLst>
                <a:path w="6331" h="4964" extrusionOk="0">
                  <a:moveTo>
                    <a:pt x="2256" y="0"/>
                  </a:moveTo>
                  <a:cubicBezTo>
                    <a:pt x="1504" y="0"/>
                    <a:pt x="756" y="457"/>
                    <a:pt x="494" y="1147"/>
                  </a:cubicBezTo>
                  <a:cubicBezTo>
                    <a:pt x="0" y="2447"/>
                    <a:pt x="1379" y="4964"/>
                    <a:pt x="5451" y="4964"/>
                  </a:cubicBezTo>
                  <a:cubicBezTo>
                    <a:pt x="5731" y="4964"/>
                    <a:pt x="6025" y="4952"/>
                    <a:pt x="6331" y="4927"/>
                  </a:cubicBezTo>
                  <a:cubicBezTo>
                    <a:pt x="6331" y="4927"/>
                    <a:pt x="4581" y="3982"/>
                    <a:pt x="4052" y="1648"/>
                  </a:cubicBezTo>
                  <a:cubicBezTo>
                    <a:pt x="3786" y="471"/>
                    <a:pt x="3019" y="0"/>
                    <a:pt x="2256" y="0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7449531" y="1971037"/>
              <a:ext cx="291303" cy="902294"/>
            </a:xfrm>
            <a:custGeom>
              <a:avLst/>
              <a:gdLst/>
              <a:ahLst/>
              <a:cxnLst/>
              <a:rect l="l" t="t" r="r" b="b"/>
              <a:pathLst>
                <a:path w="10786" h="33409" extrusionOk="0">
                  <a:moveTo>
                    <a:pt x="4299" y="1"/>
                  </a:moveTo>
                  <a:lnTo>
                    <a:pt x="4299" y="1"/>
                  </a:lnTo>
                  <a:cubicBezTo>
                    <a:pt x="4299" y="1"/>
                    <a:pt x="1900" y="3207"/>
                    <a:pt x="5677" y="5199"/>
                  </a:cubicBezTo>
                  <a:cubicBezTo>
                    <a:pt x="5677" y="5199"/>
                    <a:pt x="5855" y="7307"/>
                    <a:pt x="3964" y="10161"/>
                  </a:cubicBezTo>
                  <a:cubicBezTo>
                    <a:pt x="2075" y="13015"/>
                    <a:pt x="1" y="20178"/>
                    <a:pt x="5115" y="23256"/>
                  </a:cubicBezTo>
                  <a:cubicBezTo>
                    <a:pt x="5115" y="23256"/>
                    <a:pt x="2039" y="31373"/>
                    <a:pt x="10786" y="33409"/>
                  </a:cubicBezTo>
                  <a:lnTo>
                    <a:pt x="10786" y="4280"/>
                  </a:lnTo>
                  <a:cubicBezTo>
                    <a:pt x="10786" y="4280"/>
                    <a:pt x="7300" y="7059"/>
                    <a:pt x="8192" y="12508"/>
                  </a:cubicBezTo>
                  <a:cubicBezTo>
                    <a:pt x="8192" y="12508"/>
                    <a:pt x="5670" y="14768"/>
                    <a:pt x="6041" y="20402"/>
                  </a:cubicBezTo>
                  <a:cubicBezTo>
                    <a:pt x="6041" y="20402"/>
                    <a:pt x="3798" y="19737"/>
                    <a:pt x="3798" y="15288"/>
                  </a:cubicBezTo>
                  <a:cubicBezTo>
                    <a:pt x="3798" y="10839"/>
                    <a:pt x="7849" y="7782"/>
                    <a:pt x="6990" y="3669"/>
                  </a:cubicBezTo>
                  <a:lnTo>
                    <a:pt x="6990" y="3669"/>
                  </a:lnTo>
                  <a:cubicBezTo>
                    <a:pt x="6990" y="3669"/>
                    <a:pt x="6988" y="3669"/>
                    <a:pt x="6983" y="3669"/>
                  </a:cubicBezTo>
                  <a:cubicBezTo>
                    <a:pt x="6807" y="3669"/>
                    <a:pt x="3707" y="3618"/>
                    <a:pt x="4299" y="1"/>
                  </a:cubicBez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7523613" y="1350945"/>
              <a:ext cx="217221" cy="636351"/>
            </a:xfrm>
            <a:custGeom>
              <a:avLst/>
              <a:gdLst/>
              <a:ahLst/>
              <a:cxnLst/>
              <a:rect l="l" t="t" r="r" b="b"/>
              <a:pathLst>
                <a:path w="8043" h="23562" extrusionOk="0">
                  <a:moveTo>
                    <a:pt x="8043" y="0"/>
                  </a:moveTo>
                  <a:cubicBezTo>
                    <a:pt x="8043" y="0"/>
                    <a:pt x="3780" y="4279"/>
                    <a:pt x="5949" y="13287"/>
                  </a:cubicBezTo>
                  <a:cubicBezTo>
                    <a:pt x="5949" y="13287"/>
                    <a:pt x="4504" y="11984"/>
                    <a:pt x="2065" y="11984"/>
                  </a:cubicBezTo>
                  <a:cubicBezTo>
                    <a:pt x="1440" y="11984"/>
                    <a:pt x="749" y="12069"/>
                    <a:pt x="0" y="12284"/>
                  </a:cubicBezTo>
                  <a:cubicBezTo>
                    <a:pt x="0" y="12284"/>
                    <a:pt x="5172" y="15067"/>
                    <a:pt x="5280" y="18956"/>
                  </a:cubicBezTo>
                  <a:cubicBezTo>
                    <a:pt x="5280" y="18956"/>
                    <a:pt x="2724" y="19347"/>
                    <a:pt x="3223" y="21904"/>
                  </a:cubicBezTo>
                  <a:cubicBezTo>
                    <a:pt x="3454" y="23079"/>
                    <a:pt x="4276" y="23561"/>
                    <a:pt x="5195" y="23561"/>
                  </a:cubicBezTo>
                  <a:cubicBezTo>
                    <a:pt x="6276" y="23561"/>
                    <a:pt x="7492" y="22895"/>
                    <a:pt x="8043" y="21904"/>
                  </a:cubicBezTo>
                  <a:lnTo>
                    <a:pt x="8043" y="0"/>
                  </a:ln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" name="Google Shape;651;p23"/>
          <p:cNvGrpSpPr/>
          <p:nvPr/>
        </p:nvGrpSpPr>
        <p:grpSpPr>
          <a:xfrm>
            <a:off x="4321" y="2712683"/>
            <a:ext cx="1686103" cy="2430886"/>
            <a:chOff x="4321" y="2712683"/>
            <a:chExt cx="1686103" cy="2430886"/>
          </a:xfrm>
        </p:grpSpPr>
        <p:sp>
          <p:nvSpPr>
            <p:cNvPr id="652" name="Google Shape;652;p23"/>
            <p:cNvSpPr/>
            <p:nvPr/>
          </p:nvSpPr>
          <p:spPr>
            <a:xfrm flipH="1">
              <a:off x="4321" y="3024624"/>
              <a:ext cx="156579" cy="2118945"/>
            </a:xfrm>
            <a:custGeom>
              <a:avLst/>
              <a:gdLst/>
              <a:ahLst/>
              <a:cxnLst/>
              <a:rect l="l" t="t" r="r" b="b"/>
              <a:pathLst>
                <a:path w="5042" h="68232" extrusionOk="0">
                  <a:moveTo>
                    <a:pt x="5042" y="0"/>
                  </a:moveTo>
                  <a:cubicBezTo>
                    <a:pt x="5042" y="0"/>
                    <a:pt x="4447" y="8151"/>
                    <a:pt x="2226" y="12823"/>
                  </a:cubicBezTo>
                  <a:cubicBezTo>
                    <a:pt x="0" y="17493"/>
                    <a:pt x="2000" y="23865"/>
                    <a:pt x="4002" y="26162"/>
                  </a:cubicBezTo>
                  <a:lnTo>
                    <a:pt x="4002" y="68232"/>
                  </a:lnTo>
                  <a:lnTo>
                    <a:pt x="5042" y="68232"/>
                  </a:lnTo>
                  <a:lnTo>
                    <a:pt x="5042" y="0"/>
                  </a:ln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3"/>
            <p:cNvSpPr/>
            <p:nvPr/>
          </p:nvSpPr>
          <p:spPr>
            <a:xfrm flipH="1">
              <a:off x="105616" y="4746309"/>
              <a:ext cx="419522" cy="278750"/>
            </a:xfrm>
            <a:custGeom>
              <a:avLst/>
              <a:gdLst/>
              <a:ahLst/>
              <a:cxnLst/>
              <a:rect l="l" t="t" r="r" b="b"/>
              <a:pathLst>
                <a:path w="13509" h="8976" extrusionOk="0">
                  <a:moveTo>
                    <a:pt x="13509" y="1"/>
                  </a:moveTo>
                  <a:lnTo>
                    <a:pt x="13509" y="1"/>
                  </a:lnTo>
                  <a:cubicBezTo>
                    <a:pt x="7171" y="6448"/>
                    <a:pt x="0" y="6838"/>
                    <a:pt x="0" y="6838"/>
                  </a:cubicBezTo>
                  <a:cubicBezTo>
                    <a:pt x="1733" y="8430"/>
                    <a:pt x="3433" y="8976"/>
                    <a:pt x="4948" y="8976"/>
                  </a:cubicBezTo>
                  <a:cubicBezTo>
                    <a:pt x="8246" y="8976"/>
                    <a:pt x="10673" y="6392"/>
                    <a:pt x="10673" y="6392"/>
                  </a:cubicBezTo>
                  <a:lnTo>
                    <a:pt x="10673" y="7950"/>
                  </a:lnTo>
                  <a:cubicBezTo>
                    <a:pt x="13508" y="4781"/>
                    <a:pt x="13509" y="1"/>
                    <a:pt x="13509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3"/>
            <p:cNvSpPr/>
            <p:nvPr/>
          </p:nvSpPr>
          <p:spPr>
            <a:xfrm flipH="1">
              <a:off x="105607" y="4640662"/>
              <a:ext cx="901216" cy="447471"/>
            </a:xfrm>
            <a:custGeom>
              <a:avLst/>
              <a:gdLst/>
              <a:ahLst/>
              <a:cxnLst/>
              <a:rect l="l" t="t" r="r" b="b"/>
              <a:pathLst>
                <a:path w="29020" h="14409" extrusionOk="0">
                  <a:moveTo>
                    <a:pt x="19630" y="0"/>
                  </a:moveTo>
                  <a:cubicBezTo>
                    <a:pt x="8306" y="0"/>
                    <a:pt x="2262" y="5996"/>
                    <a:pt x="2262" y="5996"/>
                  </a:cubicBezTo>
                  <a:cubicBezTo>
                    <a:pt x="2633" y="6182"/>
                    <a:pt x="4078" y="7071"/>
                    <a:pt x="2633" y="8516"/>
                  </a:cubicBezTo>
                  <a:cubicBezTo>
                    <a:pt x="1187" y="9962"/>
                    <a:pt x="1" y="12378"/>
                    <a:pt x="1" y="12378"/>
                  </a:cubicBezTo>
                  <a:cubicBezTo>
                    <a:pt x="2019" y="11139"/>
                    <a:pt x="3409" y="10566"/>
                    <a:pt x="4227" y="10566"/>
                  </a:cubicBezTo>
                  <a:cubicBezTo>
                    <a:pt x="4896" y="10566"/>
                    <a:pt x="5182" y="10950"/>
                    <a:pt x="5116" y="11667"/>
                  </a:cubicBezTo>
                  <a:cubicBezTo>
                    <a:pt x="4967" y="13259"/>
                    <a:pt x="5450" y="14409"/>
                    <a:pt x="5450" y="14409"/>
                  </a:cubicBezTo>
                  <a:cubicBezTo>
                    <a:pt x="16789" y="2402"/>
                    <a:pt x="29020" y="1290"/>
                    <a:pt x="29020" y="1290"/>
                  </a:cubicBezTo>
                  <a:cubicBezTo>
                    <a:pt x="25572" y="369"/>
                    <a:pt x="22439" y="0"/>
                    <a:pt x="19630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3"/>
            <p:cNvSpPr/>
            <p:nvPr/>
          </p:nvSpPr>
          <p:spPr>
            <a:xfrm flipH="1">
              <a:off x="105617" y="3886569"/>
              <a:ext cx="350518" cy="723985"/>
            </a:xfrm>
            <a:custGeom>
              <a:avLst/>
              <a:gdLst/>
              <a:ahLst/>
              <a:cxnLst/>
              <a:rect l="l" t="t" r="r" b="b"/>
              <a:pathLst>
                <a:path w="11287" h="233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391" y="2447"/>
                    <a:pt x="2225" y="13620"/>
                  </a:cubicBezTo>
                  <a:cubicBezTo>
                    <a:pt x="2878" y="22361"/>
                    <a:pt x="8054" y="23312"/>
                    <a:pt x="10277" y="23312"/>
                  </a:cubicBezTo>
                  <a:cubicBezTo>
                    <a:pt x="10896" y="23312"/>
                    <a:pt x="11287" y="23239"/>
                    <a:pt x="11287" y="23239"/>
                  </a:cubicBezTo>
                  <a:lnTo>
                    <a:pt x="11287" y="23237"/>
                  </a:lnTo>
                  <a:cubicBezTo>
                    <a:pt x="9323" y="21014"/>
                    <a:pt x="9248" y="19718"/>
                    <a:pt x="8321" y="10341"/>
                  </a:cubicBezTo>
                  <a:cubicBezTo>
                    <a:pt x="7395" y="96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3"/>
            <p:cNvSpPr/>
            <p:nvPr/>
          </p:nvSpPr>
          <p:spPr>
            <a:xfrm flipH="1">
              <a:off x="31394" y="2745352"/>
              <a:ext cx="524830" cy="1151613"/>
            </a:xfrm>
            <a:custGeom>
              <a:avLst/>
              <a:gdLst/>
              <a:ahLst/>
              <a:cxnLst/>
              <a:rect l="l" t="t" r="r" b="b"/>
              <a:pathLst>
                <a:path w="16900" h="37083" extrusionOk="0">
                  <a:moveTo>
                    <a:pt x="7549" y="1"/>
                  </a:moveTo>
                  <a:cubicBezTo>
                    <a:pt x="2148" y="1"/>
                    <a:pt x="213" y="8630"/>
                    <a:pt x="1" y="11179"/>
                  </a:cubicBezTo>
                  <a:cubicBezTo>
                    <a:pt x="1" y="11179"/>
                    <a:pt x="1794" y="8776"/>
                    <a:pt x="4510" y="8776"/>
                  </a:cubicBezTo>
                  <a:cubicBezTo>
                    <a:pt x="5275" y="8776"/>
                    <a:pt x="6113" y="8966"/>
                    <a:pt x="7006" y="9455"/>
                  </a:cubicBezTo>
                  <a:cubicBezTo>
                    <a:pt x="11063" y="11678"/>
                    <a:pt x="8192" y="21684"/>
                    <a:pt x="7349" y="27189"/>
                  </a:cubicBezTo>
                  <a:cubicBezTo>
                    <a:pt x="6505" y="32692"/>
                    <a:pt x="10007" y="35749"/>
                    <a:pt x="14510" y="37083"/>
                  </a:cubicBezTo>
                  <a:cubicBezTo>
                    <a:pt x="14510" y="37083"/>
                    <a:pt x="9423" y="30523"/>
                    <a:pt x="13342" y="20683"/>
                  </a:cubicBezTo>
                  <a:cubicBezTo>
                    <a:pt x="16900" y="11289"/>
                    <a:pt x="14342" y="949"/>
                    <a:pt x="8339" y="61"/>
                  </a:cubicBezTo>
                  <a:cubicBezTo>
                    <a:pt x="8068" y="20"/>
                    <a:pt x="7805" y="1"/>
                    <a:pt x="7549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3"/>
            <p:cNvSpPr/>
            <p:nvPr/>
          </p:nvSpPr>
          <p:spPr>
            <a:xfrm flipH="1">
              <a:off x="621214" y="3038381"/>
              <a:ext cx="361418" cy="478092"/>
            </a:xfrm>
            <a:custGeom>
              <a:avLst/>
              <a:gdLst/>
              <a:ahLst/>
              <a:cxnLst/>
              <a:rect l="l" t="t" r="r" b="b"/>
              <a:pathLst>
                <a:path w="11638" h="15395" extrusionOk="0">
                  <a:moveTo>
                    <a:pt x="7858" y="1"/>
                  </a:moveTo>
                  <a:lnTo>
                    <a:pt x="7858" y="1"/>
                  </a:lnTo>
                  <a:cubicBezTo>
                    <a:pt x="10822" y="13194"/>
                    <a:pt x="0" y="14602"/>
                    <a:pt x="0" y="14602"/>
                  </a:cubicBezTo>
                  <a:cubicBezTo>
                    <a:pt x="905" y="14952"/>
                    <a:pt x="2581" y="15395"/>
                    <a:pt x="4342" y="15395"/>
                  </a:cubicBezTo>
                  <a:cubicBezTo>
                    <a:pt x="7054" y="15395"/>
                    <a:pt x="9971" y="14347"/>
                    <a:pt x="10600" y="10303"/>
                  </a:cubicBezTo>
                  <a:cubicBezTo>
                    <a:pt x="11638" y="3632"/>
                    <a:pt x="7858" y="1"/>
                    <a:pt x="7858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3"/>
            <p:cNvSpPr/>
            <p:nvPr/>
          </p:nvSpPr>
          <p:spPr>
            <a:xfrm flipH="1">
              <a:off x="782314" y="3788748"/>
              <a:ext cx="908110" cy="588151"/>
            </a:xfrm>
            <a:custGeom>
              <a:avLst/>
              <a:gdLst/>
              <a:ahLst/>
              <a:cxnLst/>
              <a:rect l="l" t="t" r="r" b="b"/>
              <a:pathLst>
                <a:path w="29242" h="18939" extrusionOk="0">
                  <a:moveTo>
                    <a:pt x="10415" y="0"/>
                  </a:moveTo>
                  <a:cubicBezTo>
                    <a:pt x="11378" y="1038"/>
                    <a:pt x="11303" y="2446"/>
                    <a:pt x="11303" y="2446"/>
                  </a:cubicBezTo>
                  <a:cubicBezTo>
                    <a:pt x="9684" y="2106"/>
                    <a:pt x="8115" y="1982"/>
                    <a:pt x="6689" y="1982"/>
                  </a:cubicBezTo>
                  <a:cubicBezTo>
                    <a:pt x="2826" y="1982"/>
                    <a:pt x="1" y="2891"/>
                    <a:pt x="1" y="2891"/>
                  </a:cubicBezTo>
                  <a:cubicBezTo>
                    <a:pt x="3595" y="3855"/>
                    <a:pt x="5115" y="6042"/>
                    <a:pt x="5115" y="6042"/>
                  </a:cubicBezTo>
                  <a:cubicBezTo>
                    <a:pt x="1778" y="6820"/>
                    <a:pt x="1" y="10045"/>
                    <a:pt x="1" y="10045"/>
                  </a:cubicBezTo>
                  <a:cubicBezTo>
                    <a:pt x="1952" y="9843"/>
                    <a:pt x="3790" y="9751"/>
                    <a:pt x="5520" y="9751"/>
                  </a:cubicBezTo>
                  <a:cubicBezTo>
                    <a:pt x="22810" y="9751"/>
                    <a:pt x="29242" y="18939"/>
                    <a:pt x="29242" y="18939"/>
                  </a:cubicBezTo>
                  <a:cubicBezTo>
                    <a:pt x="27388" y="595"/>
                    <a:pt x="10416" y="0"/>
                    <a:pt x="10415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3"/>
            <p:cNvSpPr/>
            <p:nvPr/>
          </p:nvSpPr>
          <p:spPr>
            <a:xfrm flipH="1">
              <a:off x="605114" y="2712683"/>
              <a:ext cx="1064596" cy="1968080"/>
            </a:xfrm>
            <a:custGeom>
              <a:avLst/>
              <a:gdLst/>
              <a:ahLst/>
              <a:cxnLst/>
              <a:rect l="l" t="t" r="r" b="b"/>
              <a:pathLst>
                <a:path w="34281" h="63374" extrusionOk="0">
                  <a:moveTo>
                    <a:pt x="15566" y="0"/>
                  </a:moveTo>
                  <a:cubicBezTo>
                    <a:pt x="15565" y="1"/>
                    <a:pt x="11258" y="1162"/>
                    <a:pt x="10777" y="7328"/>
                  </a:cubicBezTo>
                  <a:cubicBezTo>
                    <a:pt x="9277" y="8683"/>
                    <a:pt x="8561" y="10044"/>
                    <a:pt x="8561" y="10044"/>
                  </a:cubicBezTo>
                  <a:cubicBezTo>
                    <a:pt x="6894" y="8413"/>
                    <a:pt x="6337" y="5559"/>
                    <a:pt x="6337" y="5559"/>
                  </a:cubicBezTo>
                  <a:cubicBezTo>
                    <a:pt x="2557" y="11230"/>
                    <a:pt x="5782" y="18186"/>
                    <a:pt x="5782" y="18186"/>
                  </a:cubicBezTo>
                  <a:cubicBezTo>
                    <a:pt x="2669" y="18137"/>
                    <a:pt x="1112" y="16899"/>
                    <a:pt x="1111" y="16899"/>
                  </a:cubicBezTo>
                  <a:lnTo>
                    <a:pt x="1111" y="16899"/>
                  </a:lnTo>
                  <a:cubicBezTo>
                    <a:pt x="1" y="24683"/>
                    <a:pt x="7227" y="29463"/>
                    <a:pt x="13008" y="31242"/>
                  </a:cubicBezTo>
                  <a:cubicBezTo>
                    <a:pt x="18789" y="33021"/>
                    <a:pt x="30242" y="35244"/>
                    <a:pt x="31798" y="45918"/>
                  </a:cubicBezTo>
                  <a:cubicBezTo>
                    <a:pt x="33355" y="56591"/>
                    <a:pt x="23347" y="63374"/>
                    <a:pt x="23347" y="63374"/>
                  </a:cubicBezTo>
                  <a:cubicBezTo>
                    <a:pt x="25980" y="61779"/>
                    <a:pt x="34281" y="57999"/>
                    <a:pt x="34281" y="46511"/>
                  </a:cubicBezTo>
                  <a:cubicBezTo>
                    <a:pt x="34281" y="35022"/>
                    <a:pt x="16399" y="25906"/>
                    <a:pt x="13064" y="22792"/>
                  </a:cubicBezTo>
                  <a:cubicBezTo>
                    <a:pt x="9729" y="19679"/>
                    <a:pt x="8561" y="12564"/>
                    <a:pt x="13453" y="9840"/>
                  </a:cubicBezTo>
                  <a:cubicBezTo>
                    <a:pt x="15005" y="8977"/>
                    <a:pt x="16427" y="8610"/>
                    <a:pt x="17700" y="8610"/>
                  </a:cubicBezTo>
                  <a:cubicBezTo>
                    <a:pt x="20441" y="8610"/>
                    <a:pt x="22487" y="10309"/>
                    <a:pt x="23627" y="12396"/>
                  </a:cubicBezTo>
                  <a:cubicBezTo>
                    <a:pt x="25294" y="15455"/>
                    <a:pt x="23737" y="19012"/>
                    <a:pt x="20847" y="19289"/>
                  </a:cubicBezTo>
                  <a:cubicBezTo>
                    <a:pt x="20706" y="19303"/>
                    <a:pt x="20571" y="19309"/>
                    <a:pt x="20442" y="19309"/>
                  </a:cubicBezTo>
                  <a:cubicBezTo>
                    <a:pt x="17924" y="19309"/>
                    <a:pt x="17623" y="16844"/>
                    <a:pt x="17622" y="16843"/>
                  </a:cubicBezTo>
                  <a:lnTo>
                    <a:pt x="17622" y="16843"/>
                  </a:lnTo>
                  <a:cubicBezTo>
                    <a:pt x="15843" y="17734"/>
                    <a:pt x="15232" y="22570"/>
                    <a:pt x="19234" y="23293"/>
                  </a:cubicBezTo>
                  <a:cubicBezTo>
                    <a:pt x="19590" y="23357"/>
                    <a:pt x="19939" y="23387"/>
                    <a:pt x="20278" y="23387"/>
                  </a:cubicBezTo>
                  <a:cubicBezTo>
                    <a:pt x="23753" y="23387"/>
                    <a:pt x="26298" y="20248"/>
                    <a:pt x="26906" y="18678"/>
                  </a:cubicBezTo>
                  <a:cubicBezTo>
                    <a:pt x="27573" y="16955"/>
                    <a:pt x="29093" y="7301"/>
                    <a:pt x="20717" y="5077"/>
                  </a:cubicBezTo>
                  <a:cubicBezTo>
                    <a:pt x="19597" y="4780"/>
                    <a:pt x="18559" y="4651"/>
                    <a:pt x="17602" y="4651"/>
                  </a:cubicBezTo>
                  <a:cubicBezTo>
                    <a:pt x="16575" y="4651"/>
                    <a:pt x="15640" y="4799"/>
                    <a:pt x="14794" y="5047"/>
                  </a:cubicBezTo>
                  <a:cubicBezTo>
                    <a:pt x="14701" y="3921"/>
                    <a:pt x="14694" y="1859"/>
                    <a:pt x="15566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4"/>
          <p:cNvSpPr/>
          <p:nvPr/>
        </p:nvSpPr>
        <p:spPr>
          <a:xfrm>
            <a:off x="7987" y="0"/>
            <a:ext cx="9118778" cy="5143551"/>
          </a:xfrm>
          <a:custGeom>
            <a:avLst/>
            <a:gdLst/>
            <a:ahLst/>
            <a:cxnLst/>
            <a:rect l="l" t="t" r="r" b="b"/>
            <a:pathLst>
              <a:path w="285676" h="190449" extrusionOk="0">
                <a:moveTo>
                  <a:pt x="278293" y="0"/>
                </a:moveTo>
                <a:cubicBezTo>
                  <a:pt x="253581" y="36010"/>
                  <a:pt x="212115" y="75463"/>
                  <a:pt x="144939" y="89945"/>
                </a:cubicBezTo>
                <a:cubicBezTo>
                  <a:pt x="128678" y="93430"/>
                  <a:pt x="113187" y="94963"/>
                  <a:pt x="98518" y="94963"/>
                </a:cubicBezTo>
                <a:cubicBezTo>
                  <a:pt x="60794" y="94963"/>
                  <a:pt x="28502" y="84825"/>
                  <a:pt x="2495" y="71685"/>
                </a:cubicBezTo>
                <a:cubicBezTo>
                  <a:pt x="1657" y="71262"/>
                  <a:pt x="823" y="70835"/>
                  <a:pt x="0" y="70405"/>
                </a:cubicBezTo>
                <a:lnTo>
                  <a:pt x="0" y="190449"/>
                </a:lnTo>
                <a:lnTo>
                  <a:pt x="285676" y="190449"/>
                </a:lnTo>
                <a:lnTo>
                  <a:pt x="285676" y="0"/>
                </a:lnTo>
                <a:close/>
              </a:path>
            </a:pathLst>
          </a:custGeom>
          <a:solidFill>
            <a:srgbClr val="250E18">
              <a:alpha val="297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4"/>
          <p:cNvSpPr/>
          <p:nvPr/>
        </p:nvSpPr>
        <p:spPr>
          <a:xfrm>
            <a:off x="2157519" y="9"/>
            <a:ext cx="4002173" cy="1806726"/>
          </a:xfrm>
          <a:custGeom>
            <a:avLst/>
            <a:gdLst/>
            <a:ahLst/>
            <a:cxnLst/>
            <a:rect l="l" t="t" r="r" b="b"/>
            <a:pathLst>
              <a:path w="174997" h="79000" extrusionOk="0">
                <a:moveTo>
                  <a:pt x="90613" y="13234"/>
                </a:moveTo>
                <a:cubicBezTo>
                  <a:pt x="89572" y="13234"/>
                  <a:pt x="88531" y="13236"/>
                  <a:pt x="87490" y="13244"/>
                </a:cubicBezTo>
                <a:lnTo>
                  <a:pt x="78115" y="13305"/>
                </a:lnTo>
                <a:cubicBezTo>
                  <a:pt x="74980" y="13342"/>
                  <a:pt x="71845" y="13393"/>
                  <a:pt x="68646" y="13525"/>
                </a:cubicBezTo>
                <a:cubicBezTo>
                  <a:pt x="71686" y="14576"/>
                  <a:pt x="74834" y="15155"/>
                  <a:pt x="77990" y="15563"/>
                </a:cubicBezTo>
                <a:cubicBezTo>
                  <a:pt x="81029" y="15938"/>
                  <a:pt x="84088" y="16133"/>
                  <a:pt x="87153" y="16133"/>
                </a:cubicBezTo>
                <a:cubicBezTo>
                  <a:pt x="87269" y="16133"/>
                  <a:pt x="87384" y="16133"/>
                  <a:pt x="87500" y="16132"/>
                </a:cubicBezTo>
                <a:cubicBezTo>
                  <a:pt x="90677" y="16112"/>
                  <a:pt x="93858" y="15937"/>
                  <a:pt x="97011" y="15511"/>
                </a:cubicBezTo>
                <a:cubicBezTo>
                  <a:pt x="100162" y="15106"/>
                  <a:pt x="103293" y="14478"/>
                  <a:pt x="106350" y="13525"/>
                </a:cubicBezTo>
                <a:lnTo>
                  <a:pt x="106350" y="13525"/>
                </a:lnTo>
                <a:cubicBezTo>
                  <a:pt x="106350" y="13525"/>
                  <a:pt x="106350" y="13525"/>
                  <a:pt x="106350" y="13525"/>
                </a:cubicBezTo>
                <a:cubicBezTo>
                  <a:pt x="103148" y="13286"/>
                  <a:pt x="100009" y="13293"/>
                  <a:pt x="96871" y="13244"/>
                </a:cubicBezTo>
                <a:cubicBezTo>
                  <a:pt x="94781" y="13244"/>
                  <a:pt x="92696" y="13234"/>
                  <a:pt x="90613" y="13234"/>
                </a:cubicBezTo>
                <a:close/>
                <a:moveTo>
                  <a:pt x="9766" y="0"/>
                </a:moveTo>
                <a:cubicBezTo>
                  <a:pt x="9717" y="9149"/>
                  <a:pt x="10967" y="16559"/>
                  <a:pt x="11617" y="19788"/>
                </a:cubicBezTo>
                <a:lnTo>
                  <a:pt x="10291" y="20606"/>
                </a:lnTo>
                <a:cubicBezTo>
                  <a:pt x="9054" y="21346"/>
                  <a:pt x="7854" y="22141"/>
                  <a:pt x="6589" y="22842"/>
                </a:cubicBezTo>
                <a:cubicBezTo>
                  <a:pt x="6278" y="23018"/>
                  <a:pt x="6010" y="23272"/>
                  <a:pt x="5733" y="23512"/>
                </a:cubicBezTo>
                <a:lnTo>
                  <a:pt x="4906" y="24225"/>
                </a:lnTo>
                <a:lnTo>
                  <a:pt x="3249" y="25661"/>
                </a:lnTo>
                <a:cubicBezTo>
                  <a:pt x="2792" y="26068"/>
                  <a:pt x="2332" y="26480"/>
                  <a:pt x="1875" y="26896"/>
                </a:cubicBezTo>
                <a:cubicBezTo>
                  <a:pt x="1242" y="27463"/>
                  <a:pt x="617" y="28034"/>
                  <a:pt x="1" y="28625"/>
                </a:cubicBezTo>
                <a:cubicBezTo>
                  <a:pt x="796" y="28344"/>
                  <a:pt x="1585" y="28049"/>
                  <a:pt x="2369" y="27744"/>
                </a:cubicBezTo>
                <a:cubicBezTo>
                  <a:pt x="2948" y="27524"/>
                  <a:pt x="3530" y="27292"/>
                  <a:pt x="4109" y="27067"/>
                </a:cubicBezTo>
                <a:lnTo>
                  <a:pt x="6141" y="26236"/>
                </a:lnTo>
                <a:lnTo>
                  <a:pt x="7153" y="25818"/>
                </a:lnTo>
                <a:cubicBezTo>
                  <a:pt x="7488" y="25677"/>
                  <a:pt x="7838" y="25562"/>
                  <a:pt x="8140" y="25358"/>
                </a:cubicBezTo>
                <a:cubicBezTo>
                  <a:pt x="9331" y="24545"/>
                  <a:pt x="10582" y="23832"/>
                  <a:pt x="11804" y="23064"/>
                </a:cubicBezTo>
                <a:lnTo>
                  <a:pt x="12935" y="22366"/>
                </a:lnTo>
                <a:cubicBezTo>
                  <a:pt x="27139" y="34810"/>
                  <a:pt x="41575" y="39785"/>
                  <a:pt x="45743" y="41034"/>
                </a:cubicBezTo>
                <a:cubicBezTo>
                  <a:pt x="45768" y="41085"/>
                  <a:pt x="45792" y="41129"/>
                  <a:pt x="45810" y="41171"/>
                </a:cubicBezTo>
                <a:cubicBezTo>
                  <a:pt x="46154" y="41847"/>
                  <a:pt x="46538" y="42493"/>
                  <a:pt x="46907" y="43145"/>
                </a:cubicBezTo>
                <a:cubicBezTo>
                  <a:pt x="47696" y="44416"/>
                  <a:pt x="48436" y="45723"/>
                  <a:pt x="49365" y="46896"/>
                </a:cubicBezTo>
                <a:cubicBezTo>
                  <a:pt x="50279" y="48078"/>
                  <a:pt x="51276" y="49190"/>
                  <a:pt x="52290" y="50278"/>
                </a:cubicBezTo>
                <a:lnTo>
                  <a:pt x="53844" y="51871"/>
                </a:lnTo>
                <a:lnTo>
                  <a:pt x="55466" y="53391"/>
                </a:lnTo>
                <a:cubicBezTo>
                  <a:pt x="57683" y="55357"/>
                  <a:pt x="60002" y="57192"/>
                  <a:pt x="62494" y="58751"/>
                </a:cubicBezTo>
                <a:cubicBezTo>
                  <a:pt x="63618" y="59531"/>
                  <a:pt x="64825" y="60179"/>
                  <a:pt x="66013" y="60848"/>
                </a:cubicBezTo>
                <a:cubicBezTo>
                  <a:pt x="63271" y="64674"/>
                  <a:pt x="58110" y="68250"/>
                  <a:pt x="54058" y="70695"/>
                </a:cubicBezTo>
                <a:cubicBezTo>
                  <a:pt x="53037" y="71313"/>
                  <a:pt x="52087" y="71853"/>
                  <a:pt x="51264" y="72315"/>
                </a:cubicBezTo>
                <a:cubicBezTo>
                  <a:pt x="51551" y="72425"/>
                  <a:pt x="51840" y="72531"/>
                  <a:pt x="52133" y="72645"/>
                </a:cubicBezTo>
                <a:cubicBezTo>
                  <a:pt x="52544" y="72797"/>
                  <a:pt x="52964" y="72949"/>
                  <a:pt x="53382" y="73102"/>
                </a:cubicBezTo>
                <a:cubicBezTo>
                  <a:pt x="53741" y="73229"/>
                  <a:pt x="54095" y="73357"/>
                  <a:pt x="54457" y="73476"/>
                </a:cubicBezTo>
                <a:cubicBezTo>
                  <a:pt x="54740" y="73574"/>
                  <a:pt x="55024" y="73674"/>
                  <a:pt x="55310" y="73769"/>
                </a:cubicBezTo>
                <a:cubicBezTo>
                  <a:pt x="58411" y="74808"/>
                  <a:pt x="61584" y="75707"/>
                  <a:pt x="64813" y="76443"/>
                </a:cubicBezTo>
                <a:cubicBezTo>
                  <a:pt x="65167" y="76526"/>
                  <a:pt x="65526" y="76608"/>
                  <a:pt x="65880" y="76684"/>
                </a:cubicBezTo>
                <a:cubicBezTo>
                  <a:pt x="66288" y="76775"/>
                  <a:pt x="66699" y="76858"/>
                  <a:pt x="67114" y="76946"/>
                </a:cubicBezTo>
                <a:cubicBezTo>
                  <a:pt x="67522" y="77029"/>
                  <a:pt x="67933" y="77110"/>
                  <a:pt x="68348" y="77190"/>
                </a:cubicBezTo>
                <a:cubicBezTo>
                  <a:pt x="68764" y="77269"/>
                  <a:pt x="69176" y="77346"/>
                  <a:pt x="69590" y="77418"/>
                </a:cubicBezTo>
                <a:cubicBezTo>
                  <a:pt x="70005" y="77491"/>
                  <a:pt x="70425" y="77562"/>
                  <a:pt x="70840" y="77632"/>
                </a:cubicBezTo>
                <a:cubicBezTo>
                  <a:pt x="71684" y="77772"/>
                  <a:pt x="72534" y="77906"/>
                  <a:pt x="73387" y="78019"/>
                </a:cubicBezTo>
                <a:cubicBezTo>
                  <a:pt x="74124" y="78123"/>
                  <a:pt x="74858" y="78217"/>
                  <a:pt x="75601" y="78305"/>
                </a:cubicBezTo>
                <a:cubicBezTo>
                  <a:pt x="76409" y="78400"/>
                  <a:pt x="77220" y="78485"/>
                  <a:pt x="78030" y="78561"/>
                </a:cubicBezTo>
                <a:cubicBezTo>
                  <a:pt x="78405" y="78598"/>
                  <a:pt x="78777" y="78625"/>
                  <a:pt x="79154" y="78656"/>
                </a:cubicBezTo>
                <a:cubicBezTo>
                  <a:pt x="79178" y="78659"/>
                  <a:pt x="79203" y="78668"/>
                  <a:pt x="79231" y="78668"/>
                </a:cubicBezTo>
                <a:cubicBezTo>
                  <a:pt x="79554" y="78690"/>
                  <a:pt x="79882" y="78717"/>
                  <a:pt x="80209" y="78740"/>
                </a:cubicBezTo>
                <a:cubicBezTo>
                  <a:pt x="80541" y="78762"/>
                  <a:pt x="80869" y="78786"/>
                  <a:pt x="81199" y="78808"/>
                </a:cubicBezTo>
                <a:cubicBezTo>
                  <a:pt x="81497" y="78823"/>
                  <a:pt x="81798" y="78842"/>
                  <a:pt x="82098" y="78854"/>
                </a:cubicBezTo>
                <a:cubicBezTo>
                  <a:pt x="82350" y="78869"/>
                  <a:pt x="82609" y="78884"/>
                  <a:pt x="82860" y="78891"/>
                </a:cubicBezTo>
                <a:cubicBezTo>
                  <a:pt x="83215" y="78906"/>
                  <a:pt x="83569" y="78927"/>
                  <a:pt x="83923" y="78933"/>
                </a:cubicBezTo>
                <a:cubicBezTo>
                  <a:pt x="84243" y="78949"/>
                  <a:pt x="84563" y="78957"/>
                  <a:pt x="84888" y="78964"/>
                </a:cubicBezTo>
                <a:cubicBezTo>
                  <a:pt x="85223" y="78972"/>
                  <a:pt x="85553" y="78984"/>
                  <a:pt x="85893" y="78988"/>
                </a:cubicBezTo>
                <a:cubicBezTo>
                  <a:pt x="86426" y="78994"/>
                  <a:pt x="86960" y="78999"/>
                  <a:pt x="87500" y="78999"/>
                </a:cubicBezTo>
                <a:cubicBezTo>
                  <a:pt x="100268" y="78999"/>
                  <a:pt x="112487" y="76633"/>
                  <a:pt x="123732" y="72313"/>
                </a:cubicBezTo>
                <a:cubicBezTo>
                  <a:pt x="122906" y="71853"/>
                  <a:pt x="121944" y="71313"/>
                  <a:pt x="120917" y="70707"/>
                </a:cubicBezTo>
                <a:cubicBezTo>
                  <a:pt x="116845" y="68288"/>
                  <a:pt x="111638" y="64802"/>
                  <a:pt x="108903" y="60975"/>
                </a:cubicBezTo>
                <a:cubicBezTo>
                  <a:pt x="110161" y="60262"/>
                  <a:pt x="111447" y="59592"/>
                  <a:pt x="112639" y="58757"/>
                </a:cubicBezTo>
                <a:cubicBezTo>
                  <a:pt x="113248" y="58355"/>
                  <a:pt x="113873" y="57969"/>
                  <a:pt x="114472" y="57542"/>
                </a:cubicBezTo>
                <a:lnTo>
                  <a:pt x="116239" y="56232"/>
                </a:lnTo>
                <a:cubicBezTo>
                  <a:pt x="116845" y="55805"/>
                  <a:pt x="117397" y="55326"/>
                  <a:pt x="117961" y="54845"/>
                </a:cubicBezTo>
                <a:cubicBezTo>
                  <a:pt x="118516" y="54366"/>
                  <a:pt x="119110" y="53916"/>
                  <a:pt x="119633" y="53398"/>
                </a:cubicBezTo>
                <a:cubicBezTo>
                  <a:pt x="121831" y="51426"/>
                  <a:pt x="123845" y="49236"/>
                  <a:pt x="125697" y="46896"/>
                </a:cubicBezTo>
                <a:cubicBezTo>
                  <a:pt x="126623" y="45723"/>
                  <a:pt x="127354" y="44416"/>
                  <a:pt x="128131" y="43142"/>
                </a:cubicBezTo>
                <a:cubicBezTo>
                  <a:pt x="128493" y="42490"/>
                  <a:pt x="128874" y="41842"/>
                  <a:pt x="129209" y="41165"/>
                </a:cubicBezTo>
                <a:cubicBezTo>
                  <a:pt x="129231" y="41122"/>
                  <a:pt x="129255" y="41073"/>
                  <a:pt x="129274" y="41031"/>
                </a:cubicBezTo>
                <a:cubicBezTo>
                  <a:pt x="133479" y="39766"/>
                  <a:pt x="147884" y="34788"/>
                  <a:pt x="162061" y="22366"/>
                </a:cubicBezTo>
                <a:lnTo>
                  <a:pt x="163193" y="23064"/>
                </a:lnTo>
                <a:cubicBezTo>
                  <a:pt x="164415" y="23832"/>
                  <a:pt x="165668" y="24545"/>
                  <a:pt x="166856" y="25356"/>
                </a:cubicBezTo>
                <a:cubicBezTo>
                  <a:pt x="167158" y="25562"/>
                  <a:pt x="167508" y="25676"/>
                  <a:pt x="167843" y="25818"/>
                </a:cubicBezTo>
                <a:lnTo>
                  <a:pt x="168857" y="26236"/>
                </a:lnTo>
                <a:lnTo>
                  <a:pt x="170887" y="27067"/>
                </a:lnTo>
                <a:cubicBezTo>
                  <a:pt x="171466" y="27292"/>
                  <a:pt x="172048" y="27524"/>
                  <a:pt x="172632" y="27748"/>
                </a:cubicBezTo>
                <a:cubicBezTo>
                  <a:pt x="173416" y="28049"/>
                  <a:pt x="174201" y="28342"/>
                  <a:pt x="174997" y="28625"/>
                </a:cubicBezTo>
                <a:cubicBezTo>
                  <a:pt x="174384" y="28039"/>
                  <a:pt x="173756" y="27467"/>
                  <a:pt x="173126" y="26900"/>
                </a:cubicBezTo>
                <a:cubicBezTo>
                  <a:pt x="172669" y="26485"/>
                  <a:pt x="172209" y="26068"/>
                  <a:pt x="171747" y="25662"/>
                </a:cubicBezTo>
                <a:lnTo>
                  <a:pt x="170091" y="24225"/>
                </a:lnTo>
                <a:lnTo>
                  <a:pt x="169263" y="23512"/>
                </a:lnTo>
                <a:cubicBezTo>
                  <a:pt x="168986" y="23274"/>
                  <a:pt x="168720" y="23018"/>
                  <a:pt x="168407" y="22842"/>
                </a:cubicBezTo>
                <a:cubicBezTo>
                  <a:pt x="167146" y="22141"/>
                  <a:pt x="165942" y="21346"/>
                  <a:pt x="164705" y="20606"/>
                </a:cubicBezTo>
                <a:lnTo>
                  <a:pt x="163379" y="19788"/>
                </a:lnTo>
                <a:cubicBezTo>
                  <a:pt x="164031" y="16559"/>
                  <a:pt x="165280" y="9149"/>
                  <a:pt x="165230" y="0"/>
                </a:cubicBezTo>
                <a:lnTo>
                  <a:pt x="115286" y="0"/>
                </a:lnTo>
                <a:cubicBezTo>
                  <a:pt x="112441" y="4716"/>
                  <a:pt x="109372" y="9469"/>
                  <a:pt x="106350" y="13525"/>
                </a:cubicBezTo>
                <a:lnTo>
                  <a:pt x="126729" y="39666"/>
                </a:lnTo>
                <a:cubicBezTo>
                  <a:pt x="126699" y="39732"/>
                  <a:pt x="126672" y="39793"/>
                  <a:pt x="126638" y="39854"/>
                </a:cubicBezTo>
                <a:cubicBezTo>
                  <a:pt x="126333" y="40470"/>
                  <a:pt x="125974" y="41080"/>
                  <a:pt x="125633" y="41689"/>
                </a:cubicBezTo>
                <a:cubicBezTo>
                  <a:pt x="124928" y="42896"/>
                  <a:pt x="124109" y="44041"/>
                  <a:pt x="123335" y="45214"/>
                </a:cubicBezTo>
                <a:cubicBezTo>
                  <a:pt x="121800" y="47575"/>
                  <a:pt x="120112" y="49867"/>
                  <a:pt x="118198" y="51969"/>
                </a:cubicBezTo>
                <a:cubicBezTo>
                  <a:pt x="116270" y="54057"/>
                  <a:pt x="114256" y="56107"/>
                  <a:pt x="112008" y="57897"/>
                </a:cubicBezTo>
                <a:cubicBezTo>
                  <a:pt x="110926" y="58845"/>
                  <a:pt x="109738" y="59656"/>
                  <a:pt x="108583" y="60528"/>
                </a:cubicBezTo>
                <a:cubicBezTo>
                  <a:pt x="108583" y="60528"/>
                  <a:pt x="103415" y="63062"/>
                  <a:pt x="87325" y="63236"/>
                </a:cubicBezTo>
                <a:cubicBezTo>
                  <a:pt x="71241" y="63062"/>
                  <a:pt x="66354" y="60369"/>
                  <a:pt x="66354" y="60369"/>
                </a:cubicBezTo>
                <a:cubicBezTo>
                  <a:pt x="65264" y="59553"/>
                  <a:pt x="64151" y="58781"/>
                  <a:pt x="63127" y="57886"/>
                </a:cubicBezTo>
                <a:cubicBezTo>
                  <a:pt x="60873" y="56095"/>
                  <a:pt x="58841" y="54046"/>
                  <a:pt x="56906" y="51954"/>
                </a:cubicBezTo>
                <a:cubicBezTo>
                  <a:pt x="54975" y="49852"/>
                  <a:pt x="53274" y="47555"/>
                  <a:pt x="51723" y="45202"/>
                </a:cubicBezTo>
                <a:cubicBezTo>
                  <a:pt x="50938" y="44024"/>
                  <a:pt x="50112" y="42886"/>
                  <a:pt x="49396" y="41677"/>
                </a:cubicBezTo>
                <a:cubicBezTo>
                  <a:pt x="49049" y="41065"/>
                  <a:pt x="48686" y="40459"/>
                  <a:pt x="48375" y="39839"/>
                </a:cubicBezTo>
                <a:cubicBezTo>
                  <a:pt x="48341" y="39782"/>
                  <a:pt x="48311" y="39716"/>
                  <a:pt x="48280" y="39656"/>
                </a:cubicBezTo>
                <a:lnTo>
                  <a:pt x="68646" y="13525"/>
                </a:lnTo>
                <a:cubicBezTo>
                  <a:pt x="65626" y="9469"/>
                  <a:pt x="62555" y="4716"/>
                  <a:pt x="59710" y="0"/>
                </a:cubicBezTo>
                <a:close/>
              </a:path>
            </a:pathLst>
          </a:custGeom>
          <a:solidFill>
            <a:srgbClr val="250E18">
              <a:alpha val="39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4"/>
          <p:cNvSpPr/>
          <p:nvPr/>
        </p:nvSpPr>
        <p:spPr>
          <a:xfrm>
            <a:off x="1690423" y="9"/>
            <a:ext cx="681319" cy="1195092"/>
          </a:xfrm>
          <a:custGeom>
            <a:avLst/>
            <a:gdLst/>
            <a:ahLst/>
            <a:cxnLst/>
            <a:rect l="l" t="t" r="r" b="b"/>
            <a:pathLst>
              <a:path w="29791" h="52256" extrusionOk="0">
                <a:moveTo>
                  <a:pt x="0" y="0"/>
                </a:moveTo>
                <a:lnTo>
                  <a:pt x="0" y="13903"/>
                </a:lnTo>
                <a:cubicBezTo>
                  <a:pt x="11001" y="42475"/>
                  <a:pt x="29456" y="52085"/>
                  <a:pt x="29791" y="52255"/>
                </a:cubicBezTo>
                <a:lnTo>
                  <a:pt x="29791" y="52255"/>
                </a:lnTo>
                <a:cubicBezTo>
                  <a:pt x="6495" y="33405"/>
                  <a:pt x="1386" y="4835"/>
                  <a:pt x="674" y="0"/>
                </a:cubicBezTo>
                <a:close/>
              </a:path>
            </a:pathLst>
          </a:custGeom>
          <a:solidFill>
            <a:srgbClr val="250E18">
              <a:alpha val="39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4"/>
          <p:cNvSpPr/>
          <p:nvPr/>
        </p:nvSpPr>
        <p:spPr>
          <a:xfrm>
            <a:off x="5476727" y="9"/>
            <a:ext cx="1365908" cy="1548341"/>
          </a:xfrm>
          <a:custGeom>
            <a:avLst/>
            <a:gdLst/>
            <a:ahLst/>
            <a:cxnLst/>
            <a:rect l="l" t="t" r="r" b="b"/>
            <a:pathLst>
              <a:path w="59725" h="67702" extrusionOk="0">
                <a:moveTo>
                  <a:pt x="52229" y="0"/>
                </a:moveTo>
                <a:cubicBezTo>
                  <a:pt x="39854" y="51743"/>
                  <a:pt x="1" y="67702"/>
                  <a:pt x="1" y="67702"/>
                </a:cubicBezTo>
                <a:cubicBezTo>
                  <a:pt x="51121" y="47721"/>
                  <a:pt x="59725" y="0"/>
                  <a:pt x="59725" y="0"/>
                </a:cubicBezTo>
                <a:close/>
              </a:path>
            </a:pathLst>
          </a:custGeom>
          <a:solidFill>
            <a:srgbClr val="250E18">
              <a:alpha val="39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4"/>
          <p:cNvSpPr/>
          <p:nvPr/>
        </p:nvSpPr>
        <p:spPr>
          <a:xfrm flipH="1">
            <a:off x="3732650" y="4205935"/>
            <a:ext cx="5394100" cy="937619"/>
          </a:xfrm>
          <a:custGeom>
            <a:avLst/>
            <a:gdLst/>
            <a:ahLst/>
            <a:cxnLst/>
            <a:rect l="l" t="t" r="r" b="b"/>
            <a:pathLst>
              <a:path w="199726" h="34717" extrusionOk="0">
                <a:moveTo>
                  <a:pt x="66991" y="1"/>
                </a:moveTo>
                <a:cubicBezTo>
                  <a:pt x="48314" y="1"/>
                  <a:pt x="24765" y="1621"/>
                  <a:pt x="0" y="7369"/>
                </a:cubicBezTo>
                <a:lnTo>
                  <a:pt x="0" y="34717"/>
                </a:lnTo>
                <a:lnTo>
                  <a:pt x="199726" y="34717"/>
                </a:lnTo>
                <a:cubicBezTo>
                  <a:pt x="184130" y="26162"/>
                  <a:pt x="168689" y="19763"/>
                  <a:pt x="155015" y="15029"/>
                </a:cubicBezTo>
                <a:cubicBezTo>
                  <a:pt x="147516" y="12430"/>
                  <a:pt x="140552" y="10336"/>
                  <a:pt x="134382" y="8660"/>
                </a:cubicBezTo>
                <a:cubicBezTo>
                  <a:pt x="134129" y="8591"/>
                  <a:pt x="133875" y="8523"/>
                  <a:pt x="133623" y="8454"/>
                </a:cubicBezTo>
                <a:cubicBezTo>
                  <a:pt x="128257" y="7007"/>
                  <a:pt x="123511" y="5888"/>
                  <a:pt x="119577" y="5034"/>
                </a:cubicBezTo>
                <a:cubicBezTo>
                  <a:pt x="117957" y="4684"/>
                  <a:pt x="116476" y="4379"/>
                  <a:pt x="115142" y="4112"/>
                </a:cubicBezTo>
                <a:cubicBezTo>
                  <a:pt x="110023" y="3100"/>
                  <a:pt x="107109" y="2704"/>
                  <a:pt x="107109" y="2704"/>
                </a:cubicBezTo>
                <a:cubicBezTo>
                  <a:pt x="107109" y="2704"/>
                  <a:pt x="106126" y="2536"/>
                  <a:pt x="104279" y="2287"/>
                </a:cubicBezTo>
                <a:cubicBezTo>
                  <a:pt x="98679" y="1529"/>
                  <a:pt x="85133" y="1"/>
                  <a:pt x="66991" y="1"/>
                </a:cubicBezTo>
                <a:close/>
              </a:path>
            </a:pathLst>
          </a:custGeom>
          <a:solidFill>
            <a:srgbClr val="350309">
              <a:alpha val="53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4"/>
          <p:cNvSpPr/>
          <p:nvPr/>
        </p:nvSpPr>
        <p:spPr>
          <a:xfrm flipH="1">
            <a:off x="6398749" y="4420591"/>
            <a:ext cx="1446738" cy="296650"/>
          </a:xfrm>
          <a:custGeom>
            <a:avLst/>
            <a:gdLst/>
            <a:ahLst/>
            <a:cxnLst/>
            <a:rect l="l" t="t" r="r" b="b"/>
            <a:pathLst>
              <a:path w="53568" h="10984" extrusionOk="0">
                <a:moveTo>
                  <a:pt x="19740" y="761"/>
                </a:moveTo>
                <a:cubicBezTo>
                  <a:pt x="22081" y="761"/>
                  <a:pt x="24528" y="827"/>
                  <a:pt x="27027" y="963"/>
                </a:cubicBezTo>
                <a:cubicBezTo>
                  <a:pt x="42253" y="1784"/>
                  <a:pt x="52737" y="4743"/>
                  <a:pt x="52622" y="6886"/>
                </a:cubicBezTo>
                <a:cubicBezTo>
                  <a:pt x="52576" y="7715"/>
                  <a:pt x="50573" y="8861"/>
                  <a:pt x="45085" y="9586"/>
                </a:cubicBezTo>
                <a:cubicBezTo>
                  <a:pt x="41887" y="10008"/>
                  <a:pt x="38027" y="10223"/>
                  <a:pt x="33826" y="10223"/>
                </a:cubicBezTo>
                <a:cubicBezTo>
                  <a:pt x="31485" y="10223"/>
                  <a:pt x="29037" y="10156"/>
                  <a:pt x="26539" y="10021"/>
                </a:cubicBezTo>
                <a:cubicBezTo>
                  <a:pt x="11313" y="9200"/>
                  <a:pt x="830" y="6241"/>
                  <a:pt x="947" y="4098"/>
                </a:cubicBezTo>
                <a:cubicBezTo>
                  <a:pt x="991" y="3268"/>
                  <a:pt x="2993" y="2122"/>
                  <a:pt x="8481" y="1398"/>
                </a:cubicBezTo>
                <a:cubicBezTo>
                  <a:pt x="11679" y="976"/>
                  <a:pt x="15538" y="761"/>
                  <a:pt x="19740" y="761"/>
                </a:cubicBezTo>
                <a:close/>
                <a:moveTo>
                  <a:pt x="19735" y="0"/>
                </a:moveTo>
                <a:cubicBezTo>
                  <a:pt x="15502" y="0"/>
                  <a:pt x="11609" y="217"/>
                  <a:pt x="8381" y="643"/>
                </a:cubicBezTo>
                <a:cubicBezTo>
                  <a:pt x="3027" y="1351"/>
                  <a:pt x="268" y="2498"/>
                  <a:pt x="185" y="4057"/>
                </a:cubicBezTo>
                <a:cubicBezTo>
                  <a:pt x="0" y="7494"/>
                  <a:pt x="13603" y="10087"/>
                  <a:pt x="26499" y="10783"/>
                </a:cubicBezTo>
                <a:cubicBezTo>
                  <a:pt x="29009" y="10916"/>
                  <a:pt x="31469" y="10984"/>
                  <a:pt x="33823" y="10984"/>
                </a:cubicBezTo>
                <a:cubicBezTo>
                  <a:pt x="38060" y="10984"/>
                  <a:pt x="41955" y="10767"/>
                  <a:pt x="45185" y="10341"/>
                </a:cubicBezTo>
                <a:cubicBezTo>
                  <a:pt x="50539" y="9635"/>
                  <a:pt x="53299" y="8486"/>
                  <a:pt x="53382" y="6926"/>
                </a:cubicBezTo>
                <a:cubicBezTo>
                  <a:pt x="53568" y="3492"/>
                  <a:pt x="39963" y="899"/>
                  <a:pt x="27069" y="203"/>
                </a:cubicBezTo>
                <a:cubicBezTo>
                  <a:pt x="24556" y="67"/>
                  <a:pt x="22093" y="0"/>
                  <a:pt x="197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4"/>
          <p:cNvSpPr/>
          <p:nvPr/>
        </p:nvSpPr>
        <p:spPr>
          <a:xfrm flipH="1">
            <a:off x="4366975" y="4520869"/>
            <a:ext cx="4759775" cy="622685"/>
          </a:xfrm>
          <a:custGeom>
            <a:avLst/>
            <a:gdLst/>
            <a:ahLst/>
            <a:cxnLst/>
            <a:rect l="l" t="t" r="r" b="b"/>
            <a:pathLst>
              <a:path w="176239" h="23056" extrusionOk="0">
                <a:moveTo>
                  <a:pt x="55363" y="1"/>
                </a:moveTo>
                <a:cubicBezTo>
                  <a:pt x="31172" y="1"/>
                  <a:pt x="10414" y="2396"/>
                  <a:pt x="0" y="4102"/>
                </a:cubicBezTo>
                <a:lnTo>
                  <a:pt x="0" y="4876"/>
                </a:lnTo>
                <a:cubicBezTo>
                  <a:pt x="10357" y="3170"/>
                  <a:pt x="31200" y="764"/>
                  <a:pt x="55488" y="764"/>
                </a:cubicBezTo>
                <a:cubicBezTo>
                  <a:pt x="55855" y="764"/>
                  <a:pt x="56222" y="765"/>
                  <a:pt x="56591" y="766"/>
                </a:cubicBezTo>
                <a:cubicBezTo>
                  <a:pt x="77139" y="835"/>
                  <a:pt x="97098" y="2565"/>
                  <a:pt x="115912" y="5908"/>
                </a:cubicBezTo>
                <a:cubicBezTo>
                  <a:pt x="136907" y="9641"/>
                  <a:pt x="156520" y="15401"/>
                  <a:pt x="174322" y="23056"/>
                </a:cubicBezTo>
                <a:lnTo>
                  <a:pt x="176238" y="23056"/>
                </a:lnTo>
                <a:cubicBezTo>
                  <a:pt x="157952" y="15024"/>
                  <a:pt x="137726" y="9009"/>
                  <a:pt x="116034" y="5155"/>
                </a:cubicBezTo>
                <a:cubicBezTo>
                  <a:pt x="97175" y="1807"/>
                  <a:pt x="77170" y="73"/>
                  <a:pt x="56575" y="4"/>
                </a:cubicBezTo>
                <a:cubicBezTo>
                  <a:pt x="56171" y="1"/>
                  <a:pt x="55768" y="1"/>
                  <a:pt x="5536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8" name="Google Shape;668;p24"/>
          <p:cNvGrpSpPr/>
          <p:nvPr/>
        </p:nvGrpSpPr>
        <p:grpSpPr>
          <a:xfrm>
            <a:off x="4321" y="2712683"/>
            <a:ext cx="1686103" cy="2430886"/>
            <a:chOff x="4321" y="2712683"/>
            <a:chExt cx="1686103" cy="2430886"/>
          </a:xfrm>
        </p:grpSpPr>
        <p:sp>
          <p:nvSpPr>
            <p:cNvPr id="669" name="Google Shape;669;p24"/>
            <p:cNvSpPr/>
            <p:nvPr/>
          </p:nvSpPr>
          <p:spPr>
            <a:xfrm flipH="1">
              <a:off x="4321" y="3024624"/>
              <a:ext cx="156579" cy="2118945"/>
            </a:xfrm>
            <a:custGeom>
              <a:avLst/>
              <a:gdLst/>
              <a:ahLst/>
              <a:cxnLst/>
              <a:rect l="l" t="t" r="r" b="b"/>
              <a:pathLst>
                <a:path w="5042" h="68232" extrusionOk="0">
                  <a:moveTo>
                    <a:pt x="5042" y="0"/>
                  </a:moveTo>
                  <a:cubicBezTo>
                    <a:pt x="5042" y="0"/>
                    <a:pt x="4447" y="8151"/>
                    <a:pt x="2226" y="12823"/>
                  </a:cubicBezTo>
                  <a:cubicBezTo>
                    <a:pt x="0" y="17493"/>
                    <a:pt x="2000" y="23865"/>
                    <a:pt x="4002" y="26162"/>
                  </a:cubicBezTo>
                  <a:lnTo>
                    <a:pt x="4002" y="68232"/>
                  </a:lnTo>
                  <a:lnTo>
                    <a:pt x="5042" y="68232"/>
                  </a:lnTo>
                  <a:lnTo>
                    <a:pt x="5042" y="0"/>
                  </a:ln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4"/>
            <p:cNvSpPr/>
            <p:nvPr/>
          </p:nvSpPr>
          <p:spPr>
            <a:xfrm flipH="1">
              <a:off x="105616" y="4746309"/>
              <a:ext cx="419522" cy="278750"/>
            </a:xfrm>
            <a:custGeom>
              <a:avLst/>
              <a:gdLst/>
              <a:ahLst/>
              <a:cxnLst/>
              <a:rect l="l" t="t" r="r" b="b"/>
              <a:pathLst>
                <a:path w="13509" h="8976" extrusionOk="0">
                  <a:moveTo>
                    <a:pt x="13509" y="1"/>
                  </a:moveTo>
                  <a:lnTo>
                    <a:pt x="13509" y="1"/>
                  </a:lnTo>
                  <a:cubicBezTo>
                    <a:pt x="7171" y="6448"/>
                    <a:pt x="0" y="6838"/>
                    <a:pt x="0" y="6838"/>
                  </a:cubicBezTo>
                  <a:cubicBezTo>
                    <a:pt x="1733" y="8430"/>
                    <a:pt x="3433" y="8976"/>
                    <a:pt x="4948" y="8976"/>
                  </a:cubicBezTo>
                  <a:cubicBezTo>
                    <a:pt x="8246" y="8976"/>
                    <a:pt x="10673" y="6392"/>
                    <a:pt x="10673" y="6392"/>
                  </a:cubicBezTo>
                  <a:lnTo>
                    <a:pt x="10673" y="7950"/>
                  </a:lnTo>
                  <a:cubicBezTo>
                    <a:pt x="13508" y="4781"/>
                    <a:pt x="13509" y="1"/>
                    <a:pt x="13509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4"/>
            <p:cNvSpPr/>
            <p:nvPr/>
          </p:nvSpPr>
          <p:spPr>
            <a:xfrm flipH="1">
              <a:off x="105607" y="4640662"/>
              <a:ext cx="901216" cy="447471"/>
            </a:xfrm>
            <a:custGeom>
              <a:avLst/>
              <a:gdLst/>
              <a:ahLst/>
              <a:cxnLst/>
              <a:rect l="l" t="t" r="r" b="b"/>
              <a:pathLst>
                <a:path w="29020" h="14409" extrusionOk="0">
                  <a:moveTo>
                    <a:pt x="19630" y="0"/>
                  </a:moveTo>
                  <a:cubicBezTo>
                    <a:pt x="8306" y="0"/>
                    <a:pt x="2262" y="5996"/>
                    <a:pt x="2262" y="5996"/>
                  </a:cubicBezTo>
                  <a:cubicBezTo>
                    <a:pt x="2633" y="6182"/>
                    <a:pt x="4078" y="7071"/>
                    <a:pt x="2633" y="8516"/>
                  </a:cubicBezTo>
                  <a:cubicBezTo>
                    <a:pt x="1187" y="9962"/>
                    <a:pt x="1" y="12378"/>
                    <a:pt x="1" y="12378"/>
                  </a:cubicBezTo>
                  <a:cubicBezTo>
                    <a:pt x="2019" y="11139"/>
                    <a:pt x="3409" y="10566"/>
                    <a:pt x="4227" y="10566"/>
                  </a:cubicBezTo>
                  <a:cubicBezTo>
                    <a:pt x="4896" y="10566"/>
                    <a:pt x="5182" y="10950"/>
                    <a:pt x="5116" y="11667"/>
                  </a:cubicBezTo>
                  <a:cubicBezTo>
                    <a:pt x="4967" y="13259"/>
                    <a:pt x="5450" y="14409"/>
                    <a:pt x="5450" y="14409"/>
                  </a:cubicBezTo>
                  <a:cubicBezTo>
                    <a:pt x="16789" y="2402"/>
                    <a:pt x="29020" y="1290"/>
                    <a:pt x="29020" y="1290"/>
                  </a:cubicBezTo>
                  <a:cubicBezTo>
                    <a:pt x="25572" y="369"/>
                    <a:pt x="22439" y="0"/>
                    <a:pt x="19630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4"/>
            <p:cNvSpPr/>
            <p:nvPr/>
          </p:nvSpPr>
          <p:spPr>
            <a:xfrm flipH="1">
              <a:off x="105617" y="3886569"/>
              <a:ext cx="350518" cy="723985"/>
            </a:xfrm>
            <a:custGeom>
              <a:avLst/>
              <a:gdLst/>
              <a:ahLst/>
              <a:cxnLst/>
              <a:rect l="l" t="t" r="r" b="b"/>
              <a:pathLst>
                <a:path w="11287" h="233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391" y="2447"/>
                    <a:pt x="2225" y="13620"/>
                  </a:cubicBezTo>
                  <a:cubicBezTo>
                    <a:pt x="2878" y="22361"/>
                    <a:pt x="8054" y="23312"/>
                    <a:pt x="10277" y="23312"/>
                  </a:cubicBezTo>
                  <a:cubicBezTo>
                    <a:pt x="10896" y="23312"/>
                    <a:pt x="11287" y="23239"/>
                    <a:pt x="11287" y="23239"/>
                  </a:cubicBezTo>
                  <a:lnTo>
                    <a:pt x="11287" y="23237"/>
                  </a:lnTo>
                  <a:cubicBezTo>
                    <a:pt x="9323" y="21014"/>
                    <a:pt x="9248" y="19718"/>
                    <a:pt x="8321" y="10341"/>
                  </a:cubicBezTo>
                  <a:cubicBezTo>
                    <a:pt x="7395" y="96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4"/>
            <p:cNvSpPr/>
            <p:nvPr/>
          </p:nvSpPr>
          <p:spPr>
            <a:xfrm flipH="1">
              <a:off x="31394" y="2745352"/>
              <a:ext cx="524830" cy="1151613"/>
            </a:xfrm>
            <a:custGeom>
              <a:avLst/>
              <a:gdLst/>
              <a:ahLst/>
              <a:cxnLst/>
              <a:rect l="l" t="t" r="r" b="b"/>
              <a:pathLst>
                <a:path w="16900" h="37083" extrusionOk="0">
                  <a:moveTo>
                    <a:pt x="7549" y="1"/>
                  </a:moveTo>
                  <a:cubicBezTo>
                    <a:pt x="2148" y="1"/>
                    <a:pt x="213" y="8630"/>
                    <a:pt x="1" y="11179"/>
                  </a:cubicBezTo>
                  <a:cubicBezTo>
                    <a:pt x="1" y="11179"/>
                    <a:pt x="1794" y="8776"/>
                    <a:pt x="4510" y="8776"/>
                  </a:cubicBezTo>
                  <a:cubicBezTo>
                    <a:pt x="5275" y="8776"/>
                    <a:pt x="6113" y="8966"/>
                    <a:pt x="7006" y="9455"/>
                  </a:cubicBezTo>
                  <a:cubicBezTo>
                    <a:pt x="11063" y="11678"/>
                    <a:pt x="8192" y="21684"/>
                    <a:pt x="7349" y="27189"/>
                  </a:cubicBezTo>
                  <a:cubicBezTo>
                    <a:pt x="6505" y="32692"/>
                    <a:pt x="10007" y="35749"/>
                    <a:pt x="14510" y="37083"/>
                  </a:cubicBezTo>
                  <a:cubicBezTo>
                    <a:pt x="14510" y="37083"/>
                    <a:pt x="9423" y="30523"/>
                    <a:pt x="13342" y="20683"/>
                  </a:cubicBezTo>
                  <a:cubicBezTo>
                    <a:pt x="16900" y="11289"/>
                    <a:pt x="14342" y="949"/>
                    <a:pt x="8339" y="61"/>
                  </a:cubicBezTo>
                  <a:cubicBezTo>
                    <a:pt x="8068" y="20"/>
                    <a:pt x="7805" y="1"/>
                    <a:pt x="7549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4"/>
            <p:cNvSpPr/>
            <p:nvPr/>
          </p:nvSpPr>
          <p:spPr>
            <a:xfrm flipH="1">
              <a:off x="621214" y="3038381"/>
              <a:ext cx="361418" cy="478092"/>
            </a:xfrm>
            <a:custGeom>
              <a:avLst/>
              <a:gdLst/>
              <a:ahLst/>
              <a:cxnLst/>
              <a:rect l="l" t="t" r="r" b="b"/>
              <a:pathLst>
                <a:path w="11638" h="15395" extrusionOk="0">
                  <a:moveTo>
                    <a:pt x="7858" y="1"/>
                  </a:moveTo>
                  <a:lnTo>
                    <a:pt x="7858" y="1"/>
                  </a:lnTo>
                  <a:cubicBezTo>
                    <a:pt x="10822" y="13194"/>
                    <a:pt x="0" y="14602"/>
                    <a:pt x="0" y="14602"/>
                  </a:cubicBezTo>
                  <a:cubicBezTo>
                    <a:pt x="905" y="14952"/>
                    <a:pt x="2581" y="15395"/>
                    <a:pt x="4342" y="15395"/>
                  </a:cubicBezTo>
                  <a:cubicBezTo>
                    <a:pt x="7054" y="15395"/>
                    <a:pt x="9971" y="14347"/>
                    <a:pt x="10600" y="10303"/>
                  </a:cubicBezTo>
                  <a:cubicBezTo>
                    <a:pt x="11638" y="3632"/>
                    <a:pt x="7858" y="1"/>
                    <a:pt x="7858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4"/>
            <p:cNvSpPr/>
            <p:nvPr/>
          </p:nvSpPr>
          <p:spPr>
            <a:xfrm flipH="1">
              <a:off x="782314" y="3788748"/>
              <a:ext cx="908110" cy="588151"/>
            </a:xfrm>
            <a:custGeom>
              <a:avLst/>
              <a:gdLst/>
              <a:ahLst/>
              <a:cxnLst/>
              <a:rect l="l" t="t" r="r" b="b"/>
              <a:pathLst>
                <a:path w="29242" h="18939" extrusionOk="0">
                  <a:moveTo>
                    <a:pt x="10415" y="0"/>
                  </a:moveTo>
                  <a:cubicBezTo>
                    <a:pt x="11378" y="1038"/>
                    <a:pt x="11303" y="2446"/>
                    <a:pt x="11303" y="2446"/>
                  </a:cubicBezTo>
                  <a:cubicBezTo>
                    <a:pt x="9684" y="2106"/>
                    <a:pt x="8115" y="1982"/>
                    <a:pt x="6689" y="1982"/>
                  </a:cubicBezTo>
                  <a:cubicBezTo>
                    <a:pt x="2826" y="1982"/>
                    <a:pt x="1" y="2891"/>
                    <a:pt x="1" y="2891"/>
                  </a:cubicBezTo>
                  <a:cubicBezTo>
                    <a:pt x="3595" y="3855"/>
                    <a:pt x="5115" y="6042"/>
                    <a:pt x="5115" y="6042"/>
                  </a:cubicBezTo>
                  <a:cubicBezTo>
                    <a:pt x="1778" y="6820"/>
                    <a:pt x="1" y="10045"/>
                    <a:pt x="1" y="10045"/>
                  </a:cubicBezTo>
                  <a:cubicBezTo>
                    <a:pt x="1952" y="9843"/>
                    <a:pt x="3790" y="9751"/>
                    <a:pt x="5520" y="9751"/>
                  </a:cubicBezTo>
                  <a:cubicBezTo>
                    <a:pt x="22810" y="9751"/>
                    <a:pt x="29242" y="18939"/>
                    <a:pt x="29242" y="18939"/>
                  </a:cubicBezTo>
                  <a:cubicBezTo>
                    <a:pt x="27388" y="595"/>
                    <a:pt x="10416" y="0"/>
                    <a:pt x="10415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4"/>
            <p:cNvSpPr/>
            <p:nvPr/>
          </p:nvSpPr>
          <p:spPr>
            <a:xfrm flipH="1">
              <a:off x="605114" y="2712683"/>
              <a:ext cx="1064596" cy="1968080"/>
            </a:xfrm>
            <a:custGeom>
              <a:avLst/>
              <a:gdLst/>
              <a:ahLst/>
              <a:cxnLst/>
              <a:rect l="l" t="t" r="r" b="b"/>
              <a:pathLst>
                <a:path w="34281" h="63374" extrusionOk="0">
                  <a:moveTo>
                    <a:pt x="15566" y="0"/>
                  </a:moveTo>
                  <a:cubicBezTo>
                    <a:pt x="15565" y="1"/>
                    <a:pt x="11258" y="1162"/>
                    <a:pt x="10777" y="7328"/>
                  </a:cubicBezTo>
                  <a:cubicBezTo>
                    <a:pt x="9277" y="8683"/>
                    <a:pt x="8561" y="10044"/>
                    <a:pt x="8561" y="10044"/>
                  </a:cubicBezTo>
                  <a:cubicBezTo>
                    <a:pt x="6894" y="8413"/>
                    <a:pt x="6337" y="5559"/>
                    <a:pt x="6337" y="5559"/>
                  </a:cubicBezTo>
                  <a:cubicBezTo>
                    <a:pt x="2557" y="11230"/>
                    <a:pt x="5782" y="18186"/>
                    <a:pt x="5782" y="18186"/>
                  </a:cubicBezTo>
                  <a:cubicBezTo>
                    <a:pt x="2669" y="18137"/>
                    <a:pt x="1112" y="16899"/>
                    <a:pt x="1111" y="16899"/>
                  </a:cubicBezTo>
                  <a:lnTo>
                    <a:pt x="1111" y="16899"/>
                  </a:lnTo>
                  <a:cubicBezTo>
                    <a:pt x="1" y="24683"/>
                    <a:pt x="7227" y="29463"/>
                    <a:pt x="13008" y="31242"/>
                  </a:cubicBezTo>
                  <a:cubicBezTo>
                    <a:pt x="18789" y="33021"/>
                    <a:pt x="30242" y="35244"/>
                    <a:pt x="31798" y="45918"/>
                  </a:cubicBezTo>
                  <a:cubicBezTo>
                    <a:pt x="33355" y="56591"/>
                    <a:pt x="23347" y="63374"/>
                    <a:pt x="23347" y="63374"/>
                  </a:cubicBezTo>
                  <a:cubicBezTo>
                    <a:pt x="25980" y="61779"/>
                    <a:pt x="34281" y="57999"/>
                    <a:pt x="34281" y="46511"/>
                  </a:cubicBezTo>
                  <a:cubicBezTo>
                    <a:pt x="34281" y="35022"/>
                    <a:pt x="16399" y="25906"/>
                    <a:pt x="13064" y="22792"/>
                  </a:cubicBezTo>
                  <a:cubicBezTo>
                    <a:pt x="9729" y="19679"/>
                    <a:pt x="8561" y="12564"/>
                    <a:pt x="13453" y="9840"/>
                  </a:cubicBezTo>
                  <a:cubicBezTo>
                    <a:pt x="15005" y="8977"/>
                    <a:pt x="16427" y="8610"/>
                    <a:pt x="17700" y="8610"/>
                  </a:cubicBezTo>
                  <a:cubicBezTo>
                    <a:pt x="20441" y="8610"/>
                    <a:pt x="22487" y="10309"/>
                    <a:pt x="23627" y="12396"/>
                  </a:cubicBezTo>
                  <a:cubicBezTo>
                    <a:pt x="25294" y="15455"/>
                    <a:pt x="23737" y="19012"/>
                    <a:pt x="20847" y="19289"/>
                  </a:cubicBezTo>
                  <a:cubicBezTo>
                    <a:pt x="20706" y="19303"/>
                    <a:pt x="20571" y="19309"/>
                    <a:pt x="20442" y="19309"/>
                  </a:cubicBezTo>
                  <a:cubicBezTo>
                    <a:pt x="17924" y="19309"/>
                    <a:pt x="17623" y="16844"/>
                    <a:pt x="17622" y="16843"/>
                  </a:cubicBezTo>
                  <a:lnTo>
                    <a:pt x="17622" y="16843"/>
                  </a:lnTo>
                  <a:cubicBezTo>
                    <a:pt x="15843" y="17734"/>
                    <a:pt x="15232" y="22570"/>
                    <a:pt x="19234" y="23293"/>
                  </a:cubicBezTo>
                  <a:cubicBezTo>
                    <a:pt x="19590" y="23357"/>
                    <a:pt x="19939" y="23387"/>
                    <a:pt x="20278" y="23387"/>
                  </a:cubicBezTo>
                  <a:cubicBezTo>
                    <a:pt x="23753" y="23387"/>
                    <a:pt x="26298" y="20248"/>
                    <a:pt x="26906" y="18678"/>
                  </a:cubicBezTo>
                  <a:cubicBezTo>
                    <a:pt x="27573" y="16955"/>
                    <a:pt x="29093" y="7301"/>
                    <a:pt x="20717" y="5077"/>
                  </a:cubicBezTo>
                  <a:cubicBezTo>
                    <a:pt x="19597" y="4780"/>
                    <a:pt x="18559" y="4651"/>
                    <a:pt x="17602" y="4651"/>
                  </a:cubicBezTo>
                  <a:cubicBezTo>
                    <a:pt x="16575" y="4651"/>
                    <a:pt x="15640" y="4799"/>
                    <a:pt x="14794" y="5047"/>
                  </a:cubicBezTo>
                  <a:cubicBezTo>
                    <a:pt x="14701" y="3921"/>
                    <a:pt x="14694" y="1859"/>
                    <a:pt x="15566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3500032" scaled="0"/>
        </a:gra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/>
          <p:nvPr/>
        </p:nvSpPr>
        <p:spPr>
          <a:xfrm>
            <a:off x="7987" y="0"/>
            <a:ext cx="9118778" cy="5143551"/>
          </a:xfrm>
          <a:custGeom>
            <a:avLst/>
            <a:gdLst/>
            <a:ahLst/>
            <a:cxnLst/>
            <a:rect l="l" t="t" r="r" b="b"/>
            <a:pathLst>
              <a:path w="285676" h="190449" extrusionOk="0">
                <a:moveTo>
                  <a:pt x="278293" y="0"/>
                </a:moveTo>
                <a:cubicBezTo>
                  <a:pt x="253581" y="36010"/>
                  <a:pt x="212115" y="75463"/>
                  <a:pt x="144939" y="89945"/>
                </a:cubicBezTo>
                <a:cubicBezTo>
                  <a:pt x="128678" y="93430"/>
                  <a:pt x="113187" y="94963"/>
                  <a:pt x="98518" y="94963"/>
                </a:cubicBezTo>
                <a:cubicBezTo>
                  <a:pt x="60794" y="94963"/>
                  <a:pt x="28502" y="84825"/>
                  <a:pt x="2495" y="71685"/>
                </a:cubicBezTo>
                <a:cubicBezTo>
                  <a:pt x="1657" y="71262"/>
                  <a:pt x="823" y="70835"/>
                  <a:pt x="0" y="70405"/>
                </a:cubicBezTo>
                <a:lnTo>
                  <a:pt x="0" y="190449"/>
                </a:lnTo>
                <a:lnTo>
                  <a:pt x="285676" y="190449"/>
                </a:lnTo>
                <a:lnTo>
                  <a:pt x="285676" y="0"/>
                </a:lnTo>
                <a:close/>
              </a:path>
            </a:pathLst>
          </a:custGeom>
          <a:solidFill>
            <a:srgbClr val="250E18">
              <a:alpha val="297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3"/>
          <p:cNvGrpSpPr/>
          <p:nvPr/>
        </p:nvGrpSpPr>
        <p:grpSpPr>
          <a:xfrm>
            <a:off x="1690423" y="9"/>
            <a:ext cx="5152211" cy="1806726"/>
            <a:chOff x="0" y="7163653"/>
            <a:chExt cx="6084331" cy="2133593"/>
          </a:xfrm>
        </p:grpSpPr>
        <p:sp>
          <p:nvSpPr>
            <p:cNvPr id="76" name="Google Shape;76;p3"/>
            <p:cNvSpPr/>
            <p:nvPr/>
          </p:nvSpPr>
          <p:spPr>
            <a:xfrm>
              <a:off x="551601" y="7163653"/>
              <a:ext cx="4726231" cy="2133593"/>
            </a:xfrm>
            <a:custGeom>
              <a:avLst/>
              <a:gdLst/>
              <a:ahLst/>
              <a:cxnLst/>
              <a:rect l="l" t="t" r="r" b="b"/>
              <a:pathLst>
                <a:path w="174997" h="79000" extrusionOk="0">
                  <a:moveTo>
                    <a:pt x="90613" y="13234"/>
                  </a:moveTo>
                  <a:cubicBezTo>
                    <a:pt x="89572" y="13234"/>
                    <a:pt x="88531" y="13236"/>
                    <a:pt x="87490" y="13244"/>
                  </a:cubicBezTo>
                  <a:lnTo>
                    <a:pt x="78115" y="13305"/>
                  </a:lnTo>
                  <a:cubicBezTo>
                    <a:pt x="74980" y="13342"/>
                    <a:pt x="71845" y="13393"/>
                    <a:pt x="68646" y="13525"/>
                  </a:cubicBezTo>
                  <a:cubicBezTo>
                    <a:pt x="71686" y="14576"/>
                    <a:pt x="74834" y="15155"/>
                    <a:pt x="77990" y="15563"/>
                  </a:cubicBezTo>
                  <a:cubicBezTo>
                    <a:pt x="81029" y="15938"/>
                    <a:pt x="84088" y="16133"/>
                    <a:pt x="87153" y="16133"/>
                  </a:cubicBezTo>
                  <a:cubicBezTo>
                    <a:pt x="87269" y="16133"/>
                    <a:pt x="87384" y="16133"/>
                    <a:pt x="87500" y="16132"/>
                  </a:cubicBezTo>
                  <a:cubicBezTo>
                    <a:pt x="90677" y="16112"/>
                    <a:pt x="93858" y="15937"/>
                    <a:pt x="97011" y="15511"/>
                  </a:cubicBezTo>
                  <a:cubicBezTo>
                    <a:pt x="100162" y="15106"/>
                    <a:pt x="103293" y="14478"/>
                    <a:pt x="106350" y="13525"/>
                  </a:cubicBezTo>
                  <a:lnTo>
                    <a:pt x="106350" y="13525"/>
                  </a:lnTo>
                  <a:cubicBezTo>
                    <a:pt x="106350" y="13525"/>
                    <a:pt x="106350" y="13525"/>
                    <a:pt x="106350" y="13525"/>
                  </a:cubicBezTo>
                  <a:cubicBezTo>
                    <a:pt x="103148" y="13286"/>
                    <a:pt x="100009" y="13293"/>
                    <a:pt x="96871" y="13244"/>
                  </a:cubicBezTo>
                  <a:cubicBezTo>
                    <a:pt x="94781" y="13244"/>
                    <a:pt x="92696" y="13234"/>
                    <a:pt x="90613" y="13234"/>
                  </a:cubicBezTo>
                  <a:close/>
                  <a:moveTo>
                    <a:pt x="9766" y="0"/>
                  </a:moveTo>
                  <a:cubicBezTo>
                    <a:pt x="9717" y="9149"/>
                    <a:pt x="10967" y="16559"/>
                    <a:pt x="11617" y="19788"/>
                  </a:cubicBezTo>
                  <a:lnTo>
                    <a:pt x="10291" y="20606"/>
                  </a:lnTo>
                  <a:cubicBezTo>
                    <a:pt x="9054" y="21346"/>
                    <a:pt x="7854" y="22141"/>
                    <a:pt x="6589" y="22842"/>
                  </a:cubicBezTo>
                  <a:cubicBezTo>
                    <a:pt x="6278" y="23018"/>
                    <a:pt x="6010" y="23272"/>
                    <a:pt x="5733" y="23512"/>
                  </a:cubicBezTo>
                  <a:lnTo>
                    <a:pt x="4906" y="24225"/>
                  </a:lnTo>
                  <a:lnTo>
                    <a:pt x="3249" y="25661"/>
                  </a:lnTo>
                  <a:cubicBezTo>
                    <a:pt x="2792" y="26068"/>
                    <a:pt x="2332" y="26480"/>
                    <a:pt x="1875" y="26896"/>
                  </a:cubicBezTo>
                  <a:cubicBezTo>
                    <a:pt x="1242" y="27463"/>
                    <a:pt x="617" y="28034"/>
                    <a:pt x="1" y="28625"/>
                  </a:cubicBezTo>
                  <a:cubicBezTo>
                    <a:pt x="796" y="28344"/>
                    <a:pt x="1585" y="28049"/>
                    <a:pt x="2369" y="27744"/>
                  </a:cubicBezTo>
                  <a:cubicBezTo>
                    <a:pt x="2948" y="27524"/>
                    <a:pt x="3530" y="27292"/>
                    <a:pt x="4109" y="27067"/>
                  </a:cubicBezTo>
                  <a:lnTo>
                    <a:pt x="6141" y="26236"/>
                  </a:lnTo>
                  <a:lnTo>
                    <a:pt x="7153" y="25818"/>
                  </a:lnTo>
                  <a:cubicBezTo>
                    <a:pt x="7488" y="25677"/>
                    <a:pt x="7838" y="25562"/>
                    <a:pt x="8140" y="25358"/>
                  </a:cubicBezTo>
                  <a:cubicBezTo>
                    <a:pt x="9331" y="24545"/>
                    <a:pt x="10582" y="23832"/>
                    <a:pt x="11804" y="23064"/>
                  </a:cubicBezTo>
                  <a:lnTo>
                    <a:pt x="12935" y="22366"/>
                  </a:lnTo>
                  <a:cubicBezTo>
                    <a:pt x="27139" y="34810"/>
                    <a:pt x="41575" y="39785"/>
                    <a:pt x="45743" y="41034"/>
                  </a:cubicBezTo>
                  <a:cubicBezTo>
                    <a:pt x="45768" y="41085"/>
                    <a:pt x="45792" y="41129"/>
                    <a:pt x="45810" y="41171"/>
                  </a:cubicBezTo>
                  <a:cubicBezTo>
                    <a:pt x="46154" y="41847"/>
                    <a:pt x="46538" y="42493"/>
                    <a:pt x="46907" y="43145"/>
                  </a:cubicBezTo>
                  <a:cubicBezTo>
                    <a:pt x="47696" y="44416"/>
                    <a:pt x="48436" y="45723"/>
                    <a:pt x="49365" y="46896"/>
                  </a:cubicBezTo>
                  <a:cubicBezTo>
                    <a:pt x="50279" y="48078"/>
                    <a:pt x="51276" y="49190"/>
                    <a:pt x="52290" y="50278"/>
                  </a:cubicBezTo>
                  <a:lnTo>
                    <a:pt x="53844" y="51871"/>
                  </a:lnTo>
                  <a:lnTo>
                    <a:pt x="55466" y="53391"/>
                  </a:lnTo>
                  <a:cubicBezTo>
                    <a:pt x="57683" y="55357"/>
                    <a:pt x="60002" y="57192"/>
                    <a:pt x="62494" y="58751"/>
                  </a:cubicBezTo>
                  <a:cubicBezTo>
                    <a:pt x="63618" y="59531"/>
                    <a:pt x="64825" y="60179"/>
                    <a:pt x="66013" y="60848"/>
                  </a:cubicBezTo>
                  <a:cubicBezTo>
                    <a:pt x="63271" y="64674"/>
                    <a:pt x="58110" y="68250"/>
                    <a:pt x="54058" y="70695"/>
                  </a:cubicBezTo>
                  <a:cubicBezTo>
                    <a:pt x="53037" y="71313"/>
                    <a:pt x="52087" y="71853"/>
                    <a:pt x="51264" y="72315"/>
                  </a:cubicBezTo>
                  <a:cubicBezTo>
                    <a:pt x="51551" y="72425"/>
                    <a:pt x="51840" y="72531"/>
                    <a:pt x="52133" y="72645"/>
                  </a:cubicBezTo>
                  <a:cubicBezTo>
                    <a:pt x="52544" y="72797"/>
                    <a:pt x="52964" y="72949"/>
                    <a:pt x="53382" y="73102"/>
                  </a:cubicBezTo>
                  <a:cubicBezTo>
                    <a:pt x="53741" y="73229"/>
                    <a:pt x="54095" y="73357"/>
                    <a:pt x="54457" y="73476"/>
                  </a:cubicBezTo>
                  <a:cubicBezTo>
                    <a:pt x="54740" y="73574"/>
                    <a:pt x="55024" y="73674"/>
                    <a:pt x="55310" y="73769"/>
                  </a:cubicBezTo>
                  <a:cubicBezTo>
                    <a:pt x="58411" y="74808"/>
                    <a:pt x="61584" y="75707"/>
                    <a:pt x="64813" y="76443"/>
                  </a:cubicBezTo>
                  <a:cubicBezTo>
                    <a:pt x="65167" y="76526"/>
                    <a:pt x="65526" y="76608"/>
                    <a:pt x="65880" y="76684"/>
                  </a:cubicBezTo>
                  <a:cubicBezTo>
                    <a:pt x="66288" y="76775"/>
                    <a:pt x="66699" y="76858"/>
                    <a:pt x="67114" y="76946"/>
                  </a:cubicBezTo>
                  <a:cubicBezTo>
                    <a:pt x="67522" y="77029"/>
                    <a:pt x="67933" y="77110"/>
                    <a:pt x="68348" y="77190"/>
                  </a:cubicBezTo>
                  <a:cubicBezTo>
                    <a:pt x="68764" y="77269"/>
                    <a:pt x="69176" y="77346"/>
                    <a:pt x="69590" y="77418"/>
                  </a:cubicBezTo>
                  <a:cubicBezTo>
                    <a:pt x="70005" y="77491"/>
                    <a:pt x="70425" y="77562"/>
                    <a:pt x="70840" y="77632"/>
                  </a:cubicBezTo>
                  <a:cubicBezTo>
                    <a:pt x="71684" y="77772"/>
                    <a:pt x="72534" y="77906"/>
                    <a:pt x="73387" y="78019"/>
                  </a:cubicBezTo>
                  <a:cubicBezTo>
                    <a:pt x="74124" y="78123"/>
                    <a:pt x="74858" y="78217"/>
                    <a:pt x="75601" y="78305"/>
                  </a:cubicBezTo>
                  <a:cubicBezTo>
                    <a:pt x="76409" y="78400"/>
                    <a:pt x="77220" y="78485"/>
                    <a:pt x="78030" y="78561"/>
                  </a:cubicBezTo>
                  <a:cubicBezTo>
                    <a:pt x="78405" y="78598"/>
                    <a:pt x="78777" y="78625"/>
                    <a:pt x="79154" y="78656"/>
                  </a:cubicBezTo>
                  <a:cubicBezTo>
                    <a:pt x="79178" y="78659"/>
                    <a:pt x="79203" y="78668"/>
                    <a:pt x="79231" y="78668"/>
                  </a:cubicBezTo>
                  <a:cubicBezTo>
                    <a:pt x="79554" y="78690"/>
                    <a:pt x="79882" y="78717"/>
                    <a:pt x="80209" y="78740"/>
                  </a:cubicBezTo>
                  <a:cubicBezTo>
                    <a:pt x="80541" y="78762"/>
                    <a:pt x="80869" y="78786"/>
                    <a:pt x="81199" y="78808"/>
                  </a:cubicBezTo>
                  <a:cubicBezTo>
                    <a:pt x="81497" y="78823"/>
                    <a:pt x="81798" y="78842"/>
                    <a:pt x="82098" y="78854"/>
                  </a:cubicBezTo>
                  <a:cubicBezTo>
                    <a:pt x="82350" y="78869"/>
                    <a:pt x="82609" y="78884"/>
                    <a:pt x="82860" y="78891"/>
                  </a:cubicBezTo>
                  <a:cubicBezTo>
                    <a:pt x="83215" y="78906"/>
                    <a:pt x="83569" y="78927"/>
                    <a:pt x="83923" y="78933"/>
                  </a:cubicBezTo>
                  <a:cubicBezTo>
                    <a:pt x="84243" y="78949"/>
                    <a:pt x="84563" y="78957"/>
                    <a:pt x="84888" y="78964"/>
                  </a:cubicBezTo>
                  <a:cubicBezTo>
                    <a:pt x="85223" y="78972"/>
                    <a:pt x="85553" y="78984"/>
                    <a:pt x="85893" y="78988"/>
                  </a:cubicBezTo>
                  <a:cubicBezTo>
                    <a:pt x="86426" y="78994"/>
                    <a:pt x="86960" y="78999"/>
                    <a:pt x="87500" y="78999"/>
                  </a:cubicBezTo>
                  <a:cubicBezTo>
                    <a:pt x="100268" y="78999"/>
                    <a:pt x="112487" y="76633"/>
                    <a:pt x="123732" y="72313"/>
                  </a:cubicBezTo>
                  <a:cubicBezTo>
                    <a:pt x="122906" y="71853"/>
                    <a:pt x="121944" y="71313"/>
                    <a:pt x="120917" y="70707"/>
                  </a:cubicBezTo>
                  <a:cubicBezTo>
                    <a:pt x="116845" y="68288"/>
                    <a:pt x="111638" y="64802"/>
                    <a:pt x="108903" y="60975"/>
                  </a:cubicBezTo>
                  <a:cubicBezTo>
                    <a:pt x="110161" y="60262"/>
                    <a:pt x="111447" y="59592"/>
                    <a:pt x="112639" y="58757"/>
                  </a:cubicBezTo>
                  <a:cubicBezTo>
                    <a:pt x="113248" y="58355"/>
                    <a:pt x="113873" y="57969"/>
                    <a:pt x="114472" y="57542"/>
                  </a:cubicBezTo>
                  <a:lnTo>
                    <a:pt x="116239" y="56232"/>
                  </a:lnTo>
                  <a:cubicBezTo>
                    <a:pt x="116845" y="55805"/>
                    <a:pt x="117397" y="55326"/>
                    <a:pt x="117961" y="54845"/>
                  </a:cubicBezTo>
                  <a:cubicBezTo>
                    <a:pt x="118516" y="54366"/>
                    <a:pt x="119110" y="53916"/>
                    <a:pt x="119633" y="53398"/>
                  </a:cubicBezTo>
                  <a:cubicBezTo>
                    <a:pt x="121831" y="51426"/>
                    <a:pt x="123845" y="49236"/>
                    <a:pt x="125697" y="46896"/>
                  </a:cubicBezTo>
                  <a:cubicBezTo>
                    <a:pt x="126623" y="45723"/>
                    <a:pt x="127354" y="44416"/>
                    <a:pt x="128131" y="43142"/>
                  </a:cubicBezTo>
                  <a:cubicBezTo>
                    <a:pt x="128493" y="42490"/>
                    <a:pt x="128874" y="41842"/>
                    <a:pt x="129209" y="41165"/>
                  </a:cubicBezTo>
                  <a:cubicBezTo>
                    <a:pt x="129231" y="41122"/>
                    <a:pt x="129255" y="41073"/>
                    <a:pt x="129274" y="41031"/>
                  </a:cubicBezTo>
                  <a:cubicBezTo>
                    <a:pt x="133479" y="39766"/>
                    <a:pt x="147884" y="34788"/>
                    <a:pt x="162061" y="22366"/>
                  </a:cubicBezTo>
                  <a:lnTo>
                    <a:pt x="163193" y="23064"/>
                  </a:lnTo>
                  <a:cubicBezTo>
                    <a:pt x="164415" y="23832"/>
                    <a:pt x="165668" y="24545"/>
                    <a:pt x="166856" y="25356"/>
                  </a:cubicBezTo>
                  <a:cubicBezTo>
                    <a:pt x="167158" y="25562"/>
                    <a:pt x="167508" y="25676"/>
                    <a:pt x="167843" y="25818"/>
                  </a:cubicBezTo>
                  <a:lnTo>
                    <a:pt x="168857" y="26236"/>
                  </a:lnTo>
                  <a:lnTo>
                    <a:pt x="170887" y="27067"/>
                  </a:lnTo>
                  <a:cubicBezTo>
                    <a:pt x="171466" y="27292"/>
                    <a:pt x="172048" y="27524"/>
                    <a:pt x="172632" y="27748"/>
                  </a:cubicBezTo>
                  <a:cubicBezTo>
                    <a:pt x="173416" y="28049"/>
                    <a:pt x="174201" y="28342"/>
                    <a:pt x="174997" y="28625"/>
                  </a:cubicBezTo>
                  <a:cubicBezTo>
                    <a:pt x="174384" y="28039"/>
                    <a:pt x="173756" y="27467"/>
                    <a:pt x="173126" y="26900"/>
                  </a:cubicBezTo>
                  <a:cubicBezTo>
                    <a:pt x="172669" y="26485"/>
                    <a:pt x="172209" y="26068"/>
                    <a:pt x="171747" y="25662"/>
                  </a:cubicBezTo>
                  <a:lnTo>
                    <a:pt x="170091" y="24225"/>
                  </a:lnTo>
                  <a:lnTo>
                    <a:pt x="169263" y="23512"/>
                  </a:lnTo>
                  <a:cubicBezTo>
                    <a:pt x="168986" y="23274"/>
                    <a:pt x="168720" y="23018"/>
                    <a:pt x="168407" y="22842"/>
                  </a:cubicBezTo>
                  <a:cubicBezTo>
                    <a:pt x="167146" y="22141"/>
                    <a:pt x="165942" y="21346"/>
                    <a:pt x="164705" y="20606"/>
                  </a:cubicBezTo>
                  <a:lnTo>
                    <a:pt x="163379" y="19788"/>
                  </a:lnTo>
                  <a:cubicBezTo>
                    <a:pt x="164031" y="16559"/>
                    <a:pt x="165280" y="9149"/>
                    <a:pt x="165230" y="0"/>
                  </a:cubicBezTo>
                  <a:lnTo>
                    <a:pt x="115286" y="0"/>
                  </a:lnTo>
                  <a:cubicBezTo>
                    <a:pt x="112441" y="4716"/>
                    <a:pt x="109372" y="9469"/>
                    <a:pt x="106350" y="13525"/>
                  </a:cubicBezTo>
                  <a:lnTo>
                    <a:pt x="126729" y="39666"/>
                  </a:lnTo>
                  <a:cubicBezTo>
                    <a:pt x="126699" y="39732"/>
                    <a:pt x="126672" y="39793"/>
                    <a:pt x="126638" y="39854"/>
                  </a:cubicBezTo>
                  <a:cubicBezTo>
                    <a:pt x="126333" y="40470"/>
                    <a:pt x="125974" y="41080"/>
                    <a:pt x="125633" y="41689"/>
                  </a:cubicBezTo>
                  <a:cubicBezTo>
                    <a:pt x="124928" y="42896"/>
                    <a:pt x="124109" y="44041"/>
                    <a:pt x="123335" y="45214"/>
                  </a:cubicBezTo>
                  <a:cubicBezTo>
                    <a:pt x="121800" y="47575"/>
                    <a:pt x="120112" y="49867"/>
                    <a:pt x="118198" y="51969"/>
                  </a:cubicBezTo>
                  <a:cubicBezTo>
                    <a:pt x="116270" y="54057"/>
                    <a:pt x="114256" y="56107"/>
                    <a:pt x="112008" y="57897"/>
                  </a:cubicBezTo>
                  <a:cubicBezTo>
                    <a:pt x="110926" y="58845"/>
                    <a:pt x="109738" y="59656"/>
                    <a:pt x="108583" y="60528"/>
                  </a:cubicBezTo>
                  <a:cubicBezTo>
                    <a:pt x="108583" y="60528"/>
                    <a:pt x="103415" y="63062"/>
                    <a:pt x="87325" y="63236"/>
                  </a:cubicBezTo>
                  <a:cubicBezTo>
                    <a:pt x="71241" y="63062"/>
                    <a:pt x="66354" y="60369"/>
                    <a:pt x="66354" y="60369"/>
                  </a:cubicBezTo>
                  <a:cubicBezTo>
                    <a:pt x="65264" y="59553"/>
                    <a:pt x="64151" y="58781"/>
                    <a:pt x="63127" y="57886"/>
                  </a:cubicBezTo>
                  <a:cubicBezTo>
                    <a:pt x="60873" y="56095"/>
                    <a:pt x="58841" y="54046"/>
                    <a:pt x="56906" y="51954"/>
                  </a:cubicBezTo>
                  <a:cubicBezTo>
                    <a:pt x="54975" y="49852"/>
                    <a:pt x="53274" y="47555"/>
                    <a:pt x="51723" y="45202"/>
                  </a:cubicBezTo>
                  <a:cubicBezTo>
                    <a:pt x="50938" y="44024"/>
                    <a:pt x="50112" y="42886"/>
                    <a:pt x="49396" y="41677"/>
                  </a:cubicBezTo>
                  <a:cubicBezTo>
                    <a:pt x="49049" y="41065"/>
                    <a:pt x="48686" y="40459"/>
                    <a:pt x="48375" y="39839"/>
                  </a:cubicBezTo>
                  <a:cubicBezTo>
                    <a:pt x="48341" y="39782"/>
                    <a:pt x="48311" y="39716"/>
                    <a:pt x="48280" y="39656"/>
                  </a:cubicBezTo>
                  <a:lnTo>
                    <a:pt x="68646" y="13525"/>
                  </a:lnTo>
                  <a:cubicBezTo>
                    <a:pt x="65626" y="9469"/>
                    <a:pt x="62555" y="4716"/>
                    <a:pt x="59710" y="0"/>
                  </a:cubicBezTo>
                  <a:close/>
                </a:path>
              </a:pathLst>
            </a:custGeom>
            <a:solidFill>
              <a:srgbClr val="250E18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0" y="7163653"/>
              <a:ext cx="804580" cy="1411304"/>
            </a:xfrm>
            <a:custGeom>
              <a:avLst/>
              <a:gdLst/>
              <a:ahLst/>
              <a:cxnLst/>
              <a:rect l="l" t="t" r="r" b="b"/>
              <a:pathLst>
                <a:path w="29791" h="52256" extrusionOk="0">
                  <a:moveTo>
                    <a:pt x="0" y="0"/>
                  </a:moveTo>
                  <a:lnTo>
                    <a:pt x="0" y="13903"/>
                  </a:lnTo>
                  <a:cubicBezTo>
                    <a:pt x="11001" y="42475"/>
                    <a:pt x="29456" y="52085"/>
                    <a:pt x="29791" y="52255"/>
                  </a:cubicBezTo>
                  <a:lnTo>
                    <a:pt x="29791" y="52255"/>
                  </a:lnTo>
                  <a:cubicBezTo>
                    <a:pt x="6495" y="33405"/>
                    <a:pt x="1386" y="4835"/>
                    <a:pt x="674" y="0"/>
                  </a:cubicBezTo>
                  <a:close/>
                </a:path>
              </a:pathLst>
            </a:custGeom>
            <a:solidFill>
              <a:srgbClr val="250E18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471307" y="7163653"/>
              <a:ext cx="1613023" cy="1828462"/>
            </a:xfrm>
            <a:custGeom>
              <a:avLst/>
              <a:gdLst/>
              <a:ahLst/>
              <a:cxnLst/>
              <a:rect l="l" t="t" r="r" b="b"/>
              <a:pathLst>
                <a:path w="59725" h="67702" extrusionOk="0">
                  <a:moveTo>
                    <a:pt x="52229" y="0"/>
                  </a:moveTo>
                  <a:cubicBezTo>
                    <a:pt x="39854" y="51743"/>
                    <a:pt x="1" y="67702"/>
                    <a:pt x="1" y="67702"/>
                  </a:cubicBezTo>
                  <a:cubicBezTo>
                    <a:pt x="51121" y="47721"/>
                    <a:pt x="59725" y="0"/>
                    <a:pt x="59725" y="0"/>
                  </a:cubicBezTo>
                  <a:close/>
                </a:path>
              </a:pathLst>
            </a:custGeom>
            <a:solidFill>
              <a:srgbClr val="250E18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3"/>
          <p:cNvSpPr/>
          <p:nvPr/>
        </p:nvSpPr>
        <p:spPr>
          <a:xfrm flipH="1">
            <a:off x="4319" y="2644358"/>
            <a:ext cx="184676" cy="2499172"/>
          </a:xfrm>
          <a:custGeom>
            <a:avLst/>
            <a:gdLst/>
            <a:ahLst/>
            <a:cxnLst/>
            <a:rect l="l" t="t" r="r" b="b"/>
            <a:pathLst>
              <a:path w="5042" h="68232" extrusionOk="0">
                <a:moveTo>
                  <a:pt x="5042" y="0"/>
                </a:moveTo>
                <a:cubicBezTo>
                  <a:pt x="5042" y="0"/>
                  <a:pt x="4447" y="8151"/>
                  <a:pt x="2226" y="12823"/>
                </a:cubicBezTo>
                <a:cubicBezTo>
                  <a:pt x="0" y="17493"/>
                  <a:pt x="2000" y="23865"/>
                  <a:pt x="4002" y="26162"/>
                </a:cubicBezTo>
                <a:lnTo>
                  <a:pt x="4002" y="68232"/>
                </a:lnTo>
                <a:lnTo>
                  <a:pt x="5042" y="68232"/>
                </a:lnTo>
                <a:lnTo>
                  <a:pt x="5042" y="0"/>
                </a:lnTo>
                <a:close/>
              </a:path>
            </a:pathLst>
          </a:custGeom>
          <a:solidFill>
            <a:srgbClr val="861738">
              <a:alpha val="27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"/>
          <p:cNvSpPr/>
          <p:nvPr/>
        </p:nvSpPr>
        <p:spPr>
          <a:xfrm flipH="1">
            <a:off x="123798" y="4675027"/>
            <a:ext cx="494802" cy="328769"/>
          </a:xfrm>
          <a:custGeom>
            <a:avLst/>
            <a:gdLst/>
            <a:ahLst/>
            <a:cxnLst/>
            <a:rect l="l" t="t" r="r" b="b"/>
            <a:pathLst>
              <a:path w="13509" h="8976" extrusionOk="0">
                <a:moveTo>
                  <a:pt x="13509" y="1"/>
                </a:moveTo>
                <a:lnTo>
                  <a:pt x="13509" y="1"/>
                </a:lnTo>
                <a:cubicBezTo>
                  <a:pt x="7171" y="6448"/>
                  <a:pt x="0" y="6838"/>
                  <a:pt x="0" y="6838"/>
                </a:cubicBezTo>
                <a:cubicBezTo>
                  <a:pt x="1733" y="8430"/>
                  <a:pt x="3433" y="8976"/>
                  <a:pt x="4948" y="8976"/>
                </a:cubicBezTo>
                <a:cubicBezTo>
                  <a:pt x="8246" y="8976"/>
                  <a:pt x="10673" y="6392"/>
                  <a:pt x="10673" y="6392"/>
                </a:cubicBezTo>
                <a:lnTo>
                  <a:pt x="10673" y="7950"/>
                </a:lnTo>
                <a:cubicBezTo>
                  <a:pt x="13508" y="4781"/>
                  <a:pt x="13509" y="1"/>
                  <a:pt x="13509" y="1"/>
                </a:cubicBezTo>
                <a:close/>
              </a:path>
            </a:pathLst>
          </a:custGeom>
          <a:solidFill>
            <a:srgbClr val="861738">
              <a:alpha val="27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3"/>
          <p:cNvSpPr/>
          <p:nvPr/>
        </p:nvSpPr>
        <p:spPr>
          <a:xfrm flipH="1">
            <a:off x="123798" y="4550420"/>
            <a:ext cx="1062932" cy="527767"/>
          </a:xfrm>
          <a:custGeom>
            <a:avLst/>
            <a:gdLst/>
            <a:ahLst/>
            <a:cxnLst/>
            <a:rect l="l" t="t" r="r" b="b"/>
            <a:pathLst>
              <a:path w="29020" h="14409" extrusionOk="0">
                <a:moveTo>
                  <a:pt x="19630" y="0"/>
                </a:moveTo>
                <a:cubicBezTo>
                  <a:pt x="8306" y="0"/>
                  <a:pt x="2262" y="5996"/>
                  <a:pt x="2262" y="5996"/>
                </a:cubicBezTo>
                <a:cubicBezTo>
                  <a:pt x="2633" y="6182"/>
                  <a:pt x="4078" y="7071"/>
                  <a:pt x="2633" y="8516"/>
                </a:cubicBezTo>
                <a:cubicBezTo>
                  <a:pt x="1187" y="9962"/>
                  <a:pt x="1" y="12378"/>
                  <a:pt x="1" y="12378"/>
                </a:cubicBezTo>
                <a:cubicBezTo>
                  <a:pt x="2019" y="11139"/>
                  <a:pt x="3409" y="10566"/>
                  <a:pt x="4227" y="10566"/>
                </a:cubicBezTo>
                <a:cubicBezTo>
                  <a:pt x="4896" y="10566"/>
                  <a:pt x="5182" y="10950"/>
                  <a:pt x="5116" y="11667"/>
                </a:cubicBezTo>
                <a:cubicBezTo>
                  <a:pt x="4967" y="13259"/>
                  <a:pt x="5450" y="14409"/>
                  <a:pt x="5450" y="14409"/>
                </a:cubicBezTo>
                <a:cubicBezTo>
                  <a:pt x="16789" y="2402"/>
                  <a:pt x="29020" y="1290"/>
                  <a:pt x="29020" y="1290"/>
                </a:cubicBezTo>
                <a:cubicBezTo>
                  <a:pt x="25572" y="369"/>
                  <a:pt x="22439" y="0"/>
                  <a:pt x="19630" y="0"/>
                </a:cubicBezTo>
                <a:close/>
              </a:path>
            </a:pathLst>
          </a:custGeom>
          <a:solidFill>
            <a:srgbClr val="861738">
              <a:alpha val="27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"/>
          <p:cNvSpPr/>
          <p:nvPr/>
        </p:nvSpPr>
        <p:spPr>
          <a:xfrm flipH="1">
            <a:off x="123798" y="3660993"/>
            <a:ext cx="413415" cy="853899"/>
          </a:xfrm>
          <a:custGeom>
            <a:avLst/>
            <a:gdLst/>
            <a:ahLst/>
            <a:cxnLst/>
            <a:rect l="l" t="t" r="r" b="b"/>
            <a:pathLst>
              <a:path w="11287" h="23313" extrusionOk="0">
                <a:moveTo>
                  <a:pt x="1" y="0"/>
                </a:moveTo>
                <a:lnTo>
                  <a:pt x="1" y="0"/>
                </a:lnTo>
                <a:cubicBezTo>
                  <a:pt x="1" y="1"/>
                  <a:pt x="1391" y="2447"/>
                  <a:pt x="2225" y="13620"/>
                </a:cubicBezTo>
                <a:cubicBezTo>
                  <a:pt x="2878" y="22361"/>
                  <a:pt x="8054" y="23312"/>
                  <a:pt x="10277" y="23312"/>
                </a:cubicBezTo>
                <a:cubicBezTo>
                  <a:pt x="10896" y="23312"/>
                  <a:pt x="11287" y="23239"/>
                  <a:pt x="11287" y="23239"/>
                </a:cubicBezTo>
                <a:lnTo>
                  <a:pt x="11287" y="23237"/>
                </a:lnTo>
                <a:cubicBezTo>
                  <a:pt x="9323" y="21014"/>
                  <a:pt x="9248" y="19718"/>
                  <a:pt x="8321" y="10341"/>
                </a:cubicBezTo>
                <a:cubicBezTo>
                  <a:pt x="7395" y="964"/>
                  <a:pt x="1" y="0"/>
                  <a:pt x="1" y="0"/>
                </a:cubicBezTo>
                <a:close/>
              </a:path>
            </a:pathLst>
          </a:custGeom>
          <a:solidFill>
            <a:srgbClr val="861738">
              <a:alpha val="27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"/>
          <p:cNvSpPr/>
          <p:nvPr/>
        </p:nvSpPr>
        <p:spPr>
          <a:xfrm flipH="1">
            <a:off x="36259" y="2314966"/>
            <a:ext cx="619006" cy="1358260"/>
          </a:xfrm>
          <a:custGeom>
            <a:avLst/>
            <a:gdLst/>
            <a:ahLst/>
            <a:cxnLst/>
            <a:rect l="l" t="t" r="r" b="b"/>
            <a:pathLst>
              <a:path w="16900" h="37083" extrusionOk="0">
                <a:moveTo>
                  <a:pt x="7549" y="1"/>
                </a:moveTo>
                <a:cubicBezTo>
                  <a:pt x="2148" y="1"/>
                  <a:pt x="213" y="8630"/>
                  <a:pt x="1" y="11179"/>
                </a:cubicBezTo>
                <a:cubicBezTo>
                  <a:pt x="1" y="11179"/>
                  <a:pt x="1794" y="8776"/>
                  <a:pt x="4510" y="8776"/>
                </a:cubicBezTo>
                <a:cubicBezTo>
                  <a:pt x="5275" y="8776"/>
                  <a:pt x="6113" y="8966"/>
                  <a:pt x="7006" y="9455"/>
                </a:cubicBezTo>
                <a:cubicBezTo>
                  <a:pt x="11063" y="11678"/>
                  <a:pt x="8192" y="21684"/>
                  <a:pt x="7349" y="27189"/>
                </a:cubicBezTo>
                <a:cubicBezTo>
                  <a:pt x="6505" y="32692"/>
                  <a:pt x="10007" y="35749"/>
                  <a:pt x="14510" y="37083"/>
                </a:cubicBezTo>
                <a:cubicBezTo>
                  <a:pt x="14510" y="37083"/>
                  <a:pt x="9423" y="30523"/>
                  <a:pt x="13342" y="20683"/>
                </a:cubicBezTo>
                <a:cubicBezTo>
                  <a:pt x="16900" y="11289"/>
                  <a:pt x="14342" y="949"/>
                  <a:pt x="8339" y="61"/>
                </a:cubicBezTo>
                <a:cubicBezTo>
                  <a:pt x="8068" y="20"/>
                  <a:pt x="7805" y="1"/>
                  <a:pt x="7549" y="1"/>
                </a:cubicBezTo>
                <a:close/>
              </a:path>
            </a:pathLst>
          </a:custGeom>
          <a:solidFill>
            <a:srgbClr val="861738">
              <a:alpha val="27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3"/>
          <p:cNvSpPr/>
          <p:nvPr/>
        </p:nvSpPr>
        <p:spPr>
          <a:xfrm flipH="1">
            <a:off x="617152" y="3698016"/>
            <a:ext cx="1071061" cy="693688"/>
          </a:xfrm>
          <a:custGeom>
            <a:avLst/>
            <a:gdLst/>
            <a:ahLst/>
            <a:cxnLst/>
            <a:rect l="l" t="t" r="r" b="b"/>
            <a:pathLst>
              <a:path w="29242" h="18939" extrusionOk="0">
                <a:moveTo>
                  <a:pt x="10415" y="0"/>
                </a:moveTo>
                <a:cubicBezTo>
                  <a:pt x="11378" y="1038"/>
                  <a:pt x="11303" y="2446"/>
                  <a:pt x="11303" y="2446"/>
                </a:cubicBezTo>
                <a:cubicBezTo>
                  <a:pt x="9684" y="2106"/>
                  <a:pt x="8115" y="1982"/>
                  <a:pt x="6689" y="1982"/>
                </a:cubicBezTo>
                <a:cubicBezTo>
                  <a:pt x="2826" y="1982"/>
                  <a:pt x="1" y="2891"/>
                  <a:pt x="1" y="2891"/>
                </a:cubicBezTo>
                <a:cubicBezTo>
                  <a:pt x="3595" y="3855"/>
                  <a:pt x="5115" y="6042"/>
                  <a:pt x="5115" y="6042"/>
                </a:cubicBezTo>
                <a:cubicBezTo>
                  <a:pt x="1778" y="6820"/>
                  <a:pt x="1" y="10045"/>
                  <a:pt x="1" y="10045"/>
                </a:cubicBezTo>
                <a:cubicBezTo>
                  <a:pt x="1952" y="9843"/>
                  <a:pt x="3790" y="9751"/>
                  <a:pt x="5520" y="9751"/>
                </a:cubicBezTo>
                <a:cubicBezTo>
                  <a:pt x="22810" y="9751"/>
                  <a:pt x="29242" y="18939"/>
                  <a:pt x="29242" y="18939"/>
                </a:cubicBezTo>
                <a:cubicBezTo>
                  <a:pt x="27388" y="595"/>
                  <a:pt x="10416" y="0"/>
                  <a:pt x="10415" y="0"/>
                </a:cubicBezTo>
                <a:close/>
              </a:path>
            </a:pathLst>
          </a:custGeom>
          <a:solidFill>
            <a:srgbClr val="861738">
              <a:alpha val="27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3"/>
          <p:cNvGrpSpPr/>
          <p:nvPr/>
        </p:nvGrpSpPr>
        <p:grpSpPr>
          <a:xfrm>
            <a:off x="3732650" y="4205935"/>
            <a:ext cx="5394100" cy="937619"/>
            <a:chOff x="3750115" y="4205935"/>
            <a:chExt cx="5394100" cy="937619"/>
          </a:xfrm>
        </p:grpSpPr>
        <p:sp>
          <p:nvSpPr>
            <p:cNvPr id="86" name="Google Shape;86;p3"/>
            <p:cNvSpPr/>
            <p:nvPr/>
          </p:nvSpPr>
          <p:spPr>
            <a:xfrm flipH="1">
              <a:off x="3750115" y="4205935"/>
              <a:ext cx="5394100" cy="937619"/>
            </a:xfrm>
            <a:custGeom>
              <a:avLst/>
              <a:gdLst/>
              <a:ahLst/>
              <a:cxnLst/>
              <a:rect l="l" t="t" r="r" b="b"/>
              <a:pathLst>
                <a:path w="199726" h="34717" extrusionOk="0">
                  <a:moveTo>
                    <a:pt x="66991" y="1"/>
                  </a:moveTo>
                  <a:cubicBezTo>
                    <a:pt x="48314" y="1"/>
                    <a:pt x="24765" y="1621"/>
                    <a:pt x="0" y="7369"/>
                  </a:cubicBezTo>
                  <a:lnTo>
                    <a:pt x="0" y="34717"/>
                  </a:lnTo>
                  <a:lnTo>
                    <a:pt x="199726" y="34717"/>
                  </a:lnTo>
                  <a:cubicBezTo>
                    <a:pt x="184130" y="26162"/>
                    <a:pt x="168689" y="19763"/>
                    <a:pt x="155015" y="15029"/>
                  </a:cubicBezTo>
                  <a:cubicBezTo>
                    <a:pt x="147516" y="12430"/>
                    <a:pt x="140552" y="10336"/>
                    <a:pt x="134382" y="8660"/>
                  </a:cubicBezTo>
                  <a:cubicBezTo>
                    <a:pt x="134129" y="8591"/>
                    <a:pt x="133875" y="8523"/>
                    <a:pt x="133623" y="8454"/>
                  </a:cubicBezTo>
                  <a:cubicBezTo>
                    <a:pt x="128257" y="7007"/>
                    <a:pt x="123511" y="5888"/>
                    <a:pt x="119577" y="5034"/>
                  </a:cubicBezTo>
                  <a:cubicBezTo>
                    <a:pt x="117957" y="4684"/>
                    <a:pt x="116476" y="4379"/>
                    <a:pt x="115142" y="4112"/>
                  </a:cubicBezTo>
                  <a:cubicBezTo>
                    <a:pt x="110023" y="3100"/>
                    <a:pt x="107109" y="2704"/>
                    <a:pt x="107109" y="2704"/>
                  </a:cubicBezTo>
                  <a:cubicBezTo>
                    <a:pt x="107109" y="2704"/>
                    <a:pt x="106126" y="2536"/>
                    <a:pt x="104279" y="2287"/>
                  </a:cubicBezTo>
                  <a:cubicBezTo>
                    <a:pt x="98679" y="1529"/>
                    <a:pt x="85133" y="1"/>
                    <a:pt x="66991" y="1"/>
                  </a:cubicBezTo>
                  <a:close/>
                </a:path>
              </a:pathLst>
            </a:custGeom>
            <a:solidFill>
              <a:srgbClr val="350309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flipH="1">
              <a:off x="6416214" y="4420591"/>
              <a:ext cx="1446738" cy="296650"/>
            </a:xfrm>
            <a:custGeom>
              <a:avLst/>
              <a:gdLst/>
              <a:ahLst/>
              <a:cxnLst/>
              <a:rect l="l" t="t" r="r" b="b"/>
              <a:pathLst>
                <a:path w="53568" h="10984" extrusionOk="0">
                  <a:moveTo>
                    <a:pt x="19740" y="761"/>
                  </a:moveTo>
                  <a:cubicBezTo>
                    <a:pt x="22081" y="761"/>
                    <a:pt x="24528" y="827"/>
                    <a:pt x="27027" y="963"/>
                  </a:cubicBezTo>
                  <a:cubicBezTo>
                    <a:pt x="42253" y="1784"/>
                    <a:pt x="52737" y="4743"/>
                    <a:pt x="52622" y="6886"/>
                  </a:cubicBezTo>
                  <a:cubicBezTo>
                    <a:pt x="52576" y="7715"/>
                    <a:pt x="50573" y="8861"/>
                    <a:pt x="45085" y="9586"/>
                  </a:cubicBezTo>
                  <a:cubicBezTo>
                    <a:pt x="41887" y="10008"/>
                    <a:pt x="38027" y="10223"/>
                    <a:pt x="33826" y="10223"/>
                  </a:cubicBezTo>
                  <a:cubicBezTo>
                    <a:pt x="31485" y="10223"/>
                    <a:pt x="29037" y="10156"/>
                    <a:pt x="26539" y="10021"/>
                  </a:cubicBezTo>
                  <a:cubicBezTo>
                    <a:pt x="11313" y="9200"/>
                    <a:pt x="830" y="6241"/>
                    <a:pt x="947" y="4098"/>
                  </a:cubicBezTo>
                  <a:cubicBezTo>
                    <a:pt x="991" y="3268"/>
                    <a:pt x="2993" y="2122"/>
                    <a:pt x="8481" y="1398"/>
                  </a:cubicBezTo>
                  <a:cubicBezTo>
                    <a:pt x="11679" y="976"/>
                    <a:pt x="15538" y="761"/>
                    <a:pt x="19740" y="761"/>
                  </a:cubicBezTo>
                  <a:close/>
                  <a:moveTo>
                    <a:pt x="19735" y="0"/>
                  </a:moveTo>
                  <a:cubicBezTo>
                    <a:pt x="15502" y="0"/>
                    <a:pt x="11609" y="217"/>
                    <a:pt x="8381" y="643"/>
                  </a:cubicBezTo>
                  <a:cubicBezTo>
                    <a:pt x="3027" y="1351"/>
                    <a:pt x="268" y="2498"/>
                    <a:pt x="185" y="4057"/>
                  </a:cubicBezTo>
                  <a:cubicBezTo>
                    <a:pt x="0" y="7494"/>
                    <a:pt x="13603" y="10087"/>
                    <a:pt x="26499" y="10783"/>
                  </a:cubicBezTo>
                  <a:cubicBezTo>
                    <a:pt x="29009" y="10916"/>
                    <a:pt x="31469" y="10984"/>
                    <a:pt x="33823" y="10984"/>
                  </a:cubicBezTo>
                  <a:cubicBezTo>
                    <a:pt x="38060" y="10984"/>
                    <a:pt x="41955" y="10767"/>
                    <a:pt x="45185" y="10341"/>
                  </a:cubicBezTo>
                  <a:cubicBezTo>
                    <a:pt x="50539" y="9635"/>
                    <a:pt x="53299" y="8486"/>
                    <a:pt x="53382" y="6926"/>
                  </a:cubicBezTo>
                  <a:cubicBezTo>
                    <a:pt x="53568" y="3492"/>
                    <a:pt x="39963" y="899"/>
                    <a:pt x="27069" y="203"/>
                  </a:cubicBezTo>
                  <a:cubicBezTo>
                    <a:pt x="24556" y="67"/>
                    <a:pt x="22093" y="0"/>
                    <a:pt x="19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flipH="1">
              <a:off x="4384440" y="4520869"/>
              <a:ext cx="4759775" cy="622685"/>
            </a:xfrm>
            <a:custGeom>
              <a:avLst/>
              <a:gdLst/>
              <a:ahLst/>
              <a:cxnLst/>
              <a:rect l="l" t="t" r="r" b="b"/>
              <a:pathLst>
                <a:path w="176239" h="23056" extrusionOk="0">
                  <a:moveTo>
                    <a:pt x="55363" y="1"/>
                  </a:moveTo>
                  <a:cubicBezTo>
                    <a:pt x="31172" y="1"/>
                    <a:pt x="10414" y="2396"/>
                    <a:pt x="0" y="4102"/>
                  </a:cubicBezTo>
                  <a:lnTo>
                    <a:pt x="0" y="4876"/>
                  </a:lnTo>
                  <a:cubicBezTo>
                    <a:pt x="10357" y="3170"/>
                    <a:pt x="31200" y="764"/>
                    <a:pt x="55488" y="764"/>
                  </a:cubicBezTo>
                  <a:cubicBezTo>
                    <a:pt x="55855" y="764"/>
                    <a:pt x="56222" y="765"/>
                    <a:pt x="56591" y="766"/>
                  </a:cubicBezTo>
                  <a:cubicBezTo>
                    <a:pt x="77139" y="835"/>
                    <a:pt x="97098" y="2565"/>
                    <a:pt x="115912" y="5908"/>
                  </a:cubicBezTo>
                  <a:cubicBezTo>
                    <a:pt x="136907" y="9641"/>
                    <a:pt x="156520" y="15401"/>
                    <a:pt x="174322" y="23056"/>
                  </a:cubicBezTo>
                  <a:lnTo>
                    <a:pt x="176238" y="23056"/>
                  </a:lnTo>
                  <a:cubicBezTo>
                    <a:pt x="157952" y="15024"/>
                    <a:pt x="137726" y="9009"/>
                    <a:pt x="116034" y="5155"/>
                  </a:cubicBezTo>
                  <a:cubicBezTo>
                    <a:pt x="97175" y="1807"/>
                    <a:pt x="77170" y="73"/>
                    <a:pt x="56575" y="4"/>
                  </a:cubicBezTo>
                  <a:cubicBezTo>
                    <a:pt x="56171" y="1"/>
                    <a:pt x="55768" y="1"/>
                    <a:pt x="55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3"/>
          <p:cNvSpPr txBox="1">
            <a:spLocks noGrp="1"/>
          </p:cNvSpPr>
          <p:nvPr>
            <p:ph type="title"/>
          </p:nvPr>
        </p:nvSpPr>
        <p:spPr>
          <a:xfrm>
            <a:off x="720000" y="2931225"/>
            <a:ext cx="51198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39988"/>
            <a:ext cx="243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1" name="Google Shape;91;p3"/>
          <p:cNvSpPr txBox="1">
            <a:spLocks noGrp="1"/>
          </p:cNvSpPr>
          <p:nvPr>
            <p:ph type="subTitle" idx="1"/>
          </p:nvPr>
        </p:nvSpPr>
        <p:spPr>
          <a:xfrm>
            <a:off x="720000" y="4106400"/>
            <a:ext cx="51198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5400700" scaled="0"/>
        </a:gra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/>
          <p:nvPr/>
        </p:nvSpPr>
        <p:spPr>
          <a:xfrm rot="-5400000">
            <a:off x="3925080" y="-75371"/>
            <a:ext cx="5294290" cy="5143551"/>
          </a:xfrm>
          <a:custGeom>
            <a:avLst/>
            <a:gdLst/>
            <a:ahLst/>
            <a:cxnLst/>
            <a:rect l="l" t="t" r="r" b="b"/>
            <a:pathLst>
              <a:path w="285676" h="190449" extrusionOk="0">
                <a:moveTo>
                  <a:pt x="278293" y="0"/>
                </a:moveTo>
                <a:cubicBezTo>
                  <a:pt x="253581" y="36010"/>
                  <a:pt x="212115" y="75463"/>
                  <a:pt x="144939" y="89945"/>
                </a:cubicBezTo>
                <a:cubicBezTo>
                  <a:pt x="128678" y="93430"/>
                  <a:pt x="113187" y="94963"/>
                  <a:pt x="98518" y="94963"/>
                </a:cubicBezTo>
                <a:cubicBezTo>
                  <a:pt x="60794" y="94963"/>
                  <a:pt x="28502" y="84825"/>
                  <a:pt x="2495" y="71685"/>
                </a:cubicBezTo>
                <a:cubicBezTo>
                  <a:pt x="1657" y="71262"/>
                  <a:pt x="823" y="70835"/>
                  <a:pt x="0" y="70405"/>
                </a:cubicBezTo>
                <a:lnTo>
                  <a:pt x="0" y="190449"/>
                </a:lnTo>
                <a:lnTo>
                  <a:pt x="285676" y="190449"/>
                </a:lnTo>
                <a:lnTo>
                  <a:pt x="285676" y="0"/>
                </a:lnTo>
                <a:close/>
              </a:path>
            </a:pathLst>
          </a:custGeom>
          <a:solidFill>
            <a:srgbClr val="250E18">
              <a:alpha val="297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" name="Google Shape;120;p5"/>
          <p:cNvGrpSpPr/>
          <p:nvPr/>
        </p:nvGrpSpPr>
        <p:grpSpPr>
          <a:xfrm rot="-5400000">
            <a:off x="-1672734" y="1668384"/>
            <a:ext cx="5152211" cy="1806726"/>
            <a:chOff x="0" y="7163653"/>
            <a:chExt cx="6084331" cy="2133593"/>
          </a:xfrm>
        </p:grpSpPr>
        <p:sp>
          <p:nvSpPr>
            <p:cNvPr id="121" name="Google Shape;121;p5"/>
            <p:cNvSpPr/>
            <p:nvPr/>
          </p:nvSpPr>
          <p:spPr>
            <a:xfrm>
              <a:off x="551601" y="7163653"/>
              <a:ext cx="4726231" cy="2133593"/>
            </a:xfrm>
            <a:custGeom>
              <a:avLst/>
              <a:gdLst/>
              <a:ahLst/>
              <a:cxnLst/>
              <a:rect l="l" t="t" r="r" b="b"/>
              <a:pathLst>
                <a:path w="174997" h="79000" extrusionOk="0">
                  <a:moveTo>
                    <a:pt x="90613" y="13234"/>
                  </a:moveTo>
                  <a:cubicBezTo>
                    <a:pt x="89572" y="13234"/>
                    <a:pt x="88531" y="13236"/>
                    <a:pt x="87490" y="13244"/>
                  </a:cubicBezTo>
                  <a:lnTo>
                    <a:pt x="78115" y="13305"/>
                  </a:lnTo>
                  <a:cubicBezTo>
                    <a:pt x="74980" y="13342"/>
                    <a:pt x="71845" y="13393"/>
                    <a:pt x="68646" y="13525"/>
                  </a:cubicBezTo>
                  <a:cubicBezTo>
                    <a:pt x="71686" y="14576"/>
                    <a:pt x="74834" y="15155"/>
                    <a:pt x="77990" y="15563"/>
                  </a:cubicBezTo>
                  <a:cubicBezTo>
                    <a:pt x="81029" y="15938"/>
                    <a:pt x="84088" y="16133"/>
                    <a:pt x="87153" y="16133"/>
                  </a:cubicBezTo>
                  <a:cubicBezTo>
                    <a:pt x="87269" y="16133"/>
                    <a:pt x="87384" y="16133"/>
                    <a:pt x="87500" y="16132"/>
                  </a:cubicBezTo>
                  <a:cubicBezTo>
                    <a:pt x="90677" y="16112"/>
                    <a:pt x="93858" y="15937"/>
                    <a:pt x="97011" y="15511"/>
                  </a:cubicBezTo>
                  <a:cubicBezTo>
                    <a:pt x="100162" y="15106"/>
                    <a:pt x="103293" y="14478"/>
                    <a:pt x="106350" y="13525"/>
                  </a:cubicBezTo>
                  <a:lnTo>
                    <a:pt x="106350" y="13525"/>
                  </a:lnTo>
                  <a:cubicBezTo>
                    <a:pt x="106350" y="13525"/>
                    <a:pt x="106350" y="13525"/>
                    <a:pt x="106350" y="13525"/>
                  </a:cubicBezTo>
                  <a:cubicBezTo>
                    <a:pt x="103148" y="13286"/>
                    <a:pt x="100009" y="13293"/>
                    <a:pt x="96871" y="13244"/>
                  </a:cubicBezTo>
                  <a:cubicBezTo>
                    <a:pt x="94781" y="13244"/>
                    <a:pt x="92696" y="13234"/>
                    <a:pt x="90613" y="13234"/>
                  </a:cubicBezTo>
                  <a:close/>
                  <a:moveTo>
                    <a:pt x="9766" y="0"/>
                  </a:moveTo>
                  <a:cubicBezTo>
                    <a:pt x="9717" y="9149"/>
                    <a:pt x="10967" y="16559"/>
                    <a:pt x="11617" y="19788"/>
                  </a:cubicBezTo>
                  <a:lnTo>
                    <a:pt x="10291" y="20606"/>
                  </a:lnTo>
                  <a:cubicBezTo>
                    <a:pt x="9054" y="21346"/>
                    <a:pt x="7854" y="22141"/>
                    <a:pt x="6589" y="22842"/>
                  </a:cubicBezTo>
                  <a:cubicBezTo>
                    <a:pt x="6278" y="23018"/>
                    <a:pt x="6010" y="23272"/>
                    <a:pt x="5733" y="23512"/>
                  </a:cubicBezTo>
                  <a:lnTo>
                    <a:pt x="4906" y="24225"/>
                  </a:lnTo>
                  <a:lnTo>
                    <a:pt x="3249" y="25661"/>
                  </a:lnTo>
                  <a:cubicBezTo>
                    <a:pt x="2792" y="26068"/>
                    <a:pt x="2332" y="26480"/>
                    <a:pt x="1875" y="26896"/>
                  </a:cubicBezTo>
                  <a:cubicBezTo>
                    <a:pt x="1242" y="27463"/>
                    <a:pt x="617" y="28034"/>
                    <a:pt x="1" y="28625"/>
                  </a:cubicBezTo>
                  <a:cubicBezTo>
                    <a:pt x="796" y="28344"/>
                    <a:pt x="1585" y="28049"/>
                    <a:pt x="2369" y="27744"/>
                  </a:cubicBezTo>
                  <a:cubicBezTo>
                    <a:pt x="2948" y="27524"/>
                    <a:pt x="3530" y="27292"/>
                    <a:pt x="4109" y="27067"/>
                  </a:cubicBezTo>
                  <a:lnTo>
                    <a:pt x="6141" y="26236"/>
                  </a:lnTo>
                  <a:lnTo>
                    <a:pt x="7153" y="25818"/>
                  </a:lnTo>
                  <a:cubicBezTo>
                    <a:pt x="7488" y="25677"/>
                    <a:pt x="7838" y="25562"/>
                    <a:pt x="8140" y="25358"/>
                  </a:cubicBezTo>
                  <a:cubicBezTo>
                    <a:pt x="9331" y="24545"/>
                    <a:pt x="10582" y="23832"/>
                    <a:pt x="11804" y="23064"/>
                  </a:cubicBezTo>
                  <a:lnTo>
                    <a:pt x="12935" y="22366"/>
                  </a:lnTo>
                  <a:cubicBezTo>
                    <a:pt x="27139" y="34810"/>
                    <a:pt x="41575" y="39785"/>
                    <a:pt x="45743" y="41034"/>
                  </a:cubicBezTo>
                  <a:cubicBezTo>
                    <a:pt x="45768" y="41085"/>
                    <a:pt x="45792" y="41129"/>
                    <a:pt x="45810" y="41171"/>
                  </a:cubicBezTo>
                  <a:cubicBezTo>
                    <a:pt x="46154" y="41847"/>
                    <a:pt x="46538" y="42493"/>
                    <a:pt x="46907" y="43145"/>
                  </a:cubicBezTo>
                  <a:cubicBezTo>
                    <a:pt x="47696" y="44416"/>
                    <a:pt x="48436" y="45723"/>
                    <a:pt x="49365" y="46896"/>
                  </a:cubicBezTo>
                  <a:cubicBezTo>
                    <a:pt x="50279" y="48078"/>
                    <a:pt x="51276" y="49190"/>
                    <a:pt x="52290" y="50278"/>
                  </a:cubicBezTo>
                  <a:lnTo>
                    <a:pt x="53844" y="51871"/>
                  </a:lnTo>
                  <a:lnTo>
                    <a:pt x="55466" y="53391"/>
                  </a:lnTo>
                  <a:cubicBezTo>
                    <a:pt x="57683" y="55357"/>
                    <a:pt x="60002" y="57192"/>
                    <a:pt x="62494" y="58751"/>
                  </a:cubicBezTo>
                  <a:cubicBezTo>
                    <a:pt x="63618" y="59531"/>
                    <a:pt x="64825" y="60179"/>
                    <a:pt x="66013" y="60848"/>
                  </a:cubicBezTo>
                  <a:cubicBezTo>
                    <a:pt x="63271" y="64674"/>
                    <a:pt x="58110" y="68250"/>
                    <a:pt x="54058" y="70695"/>
                  </a:cubicBezTo>
                  <a:cubicBezTo>
                    <a:pt x="53037" y="71313"/>
                    <a:pt x="52087" y="71853"/>
                    <a:pt x="51264" y="72315"/>
                  </a:cubicBezTo>
                  <a:cubicBezTo>
                    <a:pt x="51551" y="72425"/>
                    <a:pt x="51840" y="72531"/>
                    <a:pt x="52133" y="72645"/>
                  </a:cubicBezTo>
                  <a:cubicBezTo>
                    <a:pt x="52544" y="72797"/>
                    <a:pt x="52964" y="72949"/>
                    <a:pt x="53382" y="73102"/>
                  </a:cubicBezTo>
                  <a:cubicBezTo>
                    <a:pt x="53741" y="73229"/>
                    <a:pt x="54095" y="73357"/>
                    <a:pt x="54457" y="73476"/>
                  </a:cubicBezTo>
                  <a:cubicBezTo>
                    <a:pt x="54740" y="73574"/>
                    <a:pt x="55024" y="73674"/>
                    <a:pt x="55310" y="73769"/>
                  </a:cubicBezTo>
                  <a:cubicBezTo>
                    <a:pt x="58411" y="74808"/>
                    <a:pt x="61584" y="75707"/>
                    <a:pt x="64813" y="76443"/>
                  </a:cubicBezTo>
                  <a:cubicBezTo>
                    <a:pt x="65167" y="76526"/>
                    <a:pt x="65526" y="76608"/>
                    <a:pt x="65880" y="76684"/>
                  </a:cubicBezTo>
                  <a:cubicBezTo>
                    <a:pt x="66288" y="76775"/>
                    <a:pt x="66699" y="76858"/>
                    <a:pt x="67114" y="76946"/>
                  </a:cubicBezTo>
                  <a:cubicBezTo>
                    <a:pt x="67522" y="77029"/>
                    <a:pt x="67933" y="77110"/>
                    <a:pt x="68348" y="77190"/>
                  </a:cubicBezTo>
                  <a:cubicBezTo>
                    <a:pt x="68764" y="77269"/>
                    <a:pt x="69176" y="77346"/>
                    <a:pt x="69590" y="77418"/>
                  </a:cubicBezTo>
                  <a:cubicBezTo>
                    <a:pt x="70005" y="77491"/>
                    <a:pt x="70425" y="77562"/>
                    <a:pt x="70840" y="77632"/>
                  </a:cubicBezTo>
                  <a:cubicBezTo>
                    <a:pt x="71684" y="77772"/>
                    <a:pt x="72534" y="77906"/>
                    <a:pt x="73387" y="78019"/>
                  </a:cubicBezTo>
                  <a:cubicBezTo>
                    <a:pt x="74124" y="78123"/>
                    <a:pt x="74858" y="78217"/>
                    <a:pt x="75601" y="78305"/>
                  </a:cubicBezTo>
                  <a:cubicBezTo>
                    <a:pt x="76409" y="78400"/>
                    <a:pt x="77220" y="78485"/>
                    <a:pt x="78030" y="78561"/>
                  </a:cubicBezTo>
                  <a:cubicBezTo>
                    <a:pt x="78405" y="78598"/>
                    <a:pt x="78777" y="78625"/>
                    <a:pt x="79154" y="78656"/>
                  </a:cubicBezTo>
                  <a:cubicBezTo>
                    <a:pt x="79178" y="78659"/>
                    <a:pt x="79203" y="78668"/>
                    <a:pt x="79231" y="78668"/>
                  </a:cubicBezTo>
                  <a:cubicBezTo>
                    <a:pt x="79554" y="78690"/>
                    <a:pt x="79882" y="78717"/>
                    <a:pt x="80209" y="78740"/>
                  </a:cubicBezTo>
                  <a:cubicBezTo>
                    <a:pt x="80541" y="78762"/>
                    <a:pt x="80869" y="78786"/>
                    <a:pt x="81199" y="78808"/>
                  </a:cubicBezTo>
                  <a:cubicBezTo>
                    <a:pt x="81497" y="78823"/>
                    <a:pt x="81798" y="78842"/>
                    <a:pt x="82098" y="78854"/>
                  </a:cubicBezTo>
                  <a:cubicBezTo>
                    <a:pt x="82350" y="78869"/>
                    <a:pt x="82609" y="78884"/>
                    <a:pt x="82860" y="78891"/>
                  </a:cubicBezTo>
                  <a:cubicBezTo>
                    <a:pt x="83215" y="78906"/>
                    <a:pt x="83569" y="78927"/>
                    <a:pt x="83923" y="78933"/>
                  </a:cubicBezTo>
                  <a:cubicBezTo>
                    <a:pt x="84243" y="78949"/>
                    <a:pt x="84563" y="78957"/>
                    <a:pt x="84888" y="78964"/>
                  </a:cubicBezTo>
                  <a:cubicBezTo>
                    <a:pt x="85223" y="78972"/>
                    <a:pt x="85553" y="78984"/>
                    <a:pt x="85893" y="78988"/>
                  </a:cubicBezTo>
                  <a:cubicBezTo>
                    <a:pt x="86426" y="78994"/>
                    <a:pt x="86960" y="78999"/>
                    <a:pt x="87500" y="78999"/>
                  </a:cubicBezTo>
                  <a:cubicBezTo>
                    <a:pt x="100268" y="78999"/>
                    <a:pt x="112487" y="76633"/>
                    <a:pt x="123732" y="72313"/>
                  </a:cubicBezTo>
                  <a:cubicBezTo>
                    <a:pt x="122906" y="71853"/>
                    <a:pt x="121944" y="71313"/>
                    <a:pt x="120917" y="70707"/>
                  </a:cubicBezTo>
                  <a:cubicBezTo>
                    <a:pt x="116845" y="68288"/>
                    <a:pt x="111638" y="64802"/>
                    <a:pt x="108903" y="60975"/>
                  </a:cubicBezTo>
                  <a:cubicBezTo>
                    <a:pt x="110161" y="60262"/>
                    <a:pt x="111447" y="59592"/>
                    <a:pt x="112639" y="58757"/>
                  </a:cubicBezTo>
                  <a:cubicBezTo>
                    <a:pt x="113248" y="58355"/>
                    <a:pt x="113873" y="57969"/>
                    <a:pt x="114472" y="57542"/>
                  </a:cubicBezTo>
                  <a:lnTo>
                    <a:pt x="116239" y="56232"/>
                  </a:lnTo>
                  <a:cubicBezTo>
                    <a:pt x="116845" y="55805"/>
                    <a:pt x="117397" y="55326"/>
                    <a:pt x="117961" y="54845"/>
                  </a:cubicBezTo>
                  <a:cubicBezTo>
                    <a:pt x="118516" y="54366"/>
                    <a:pt x="119110" y="53916"/>
                    <a:pt x="119633" y="53398"/>
                  </a:cubicBezTo>
                  <a:cubicBezTo>
                    <a:pt x="121831" y="51426"/>
                    <a:pt x="123845" y="49236"/>
                    <a:pt x="125697" y="46896"/>
                  </a:cubicBezTo>
                  <a:cubicBezTo>
                    <a:pt x="126623" y="45723"/>
                    <a:pt x="127354" y="44416"/>
                    <a:pt x="128131" y="43142"/>
                  </a:cubicBezTo>
                  <a:cubicBezTo>
                    <a:pt x="128493" y="42490"/>
                    <a:pt x="128874" y="41842"/>
                    <a:pt x="129209" y="41165"/>
                  </a:cubicBezTo>
                  <a:cubicBezTo>
                    <a:pt x="129231" y="41122"/>
                    <a:pt x="129255" y="41073"/>
                    <a:pt x="129274" y="41031"/>
                  </a:cubicBezTo>
                  <a:cubicBezTo>
                    <a:pt x="133479" y="39766"/>
                    <a:pt x="147884" y="34788"/>
                    <a:pt x="162061" y="22366"/>
                  </a:cubicBezTo>
                  <a:lnTo>
                    <a:pt x="163193" y="23064"/>
                  </a:lnTo>
                  <a:cubicBezTo>
                    <a:pt x="164415" y="23832"/>
                    <a:pt x="165668" y="24545"/>
                    <a:pt x="166856" y="25356"/>
                  </a:cubicBezTo>
                  <a:cubicBezTo>
                    <a:pt x="167158" y="25562"/>
                    <a:pt x="167508" y="25676"/>
                    <a:pt x="167843" y="25818"/>
                  </a:cubicBezTo>
                  <a:lnTo>
                    <a:pt x="168857" y="26236"/>
                  </a:lnTo>
                  <a:lnTo>
                    <a:pt x="170887" y="27067"/>
                  </a:lnTo>
                  <a:cubicBezTo>
                    <a:pt x="171466" y="27292"/>
                    <a:pt x="172048" y="27524"/>
                    <a:pt x="172632" y="27748"/>
                  </a:cubicBezTo>
                  <a:cubicBezTo>
                    <a:pt x="173416" y="28049"/>
                    <a:pt x="174201" y="28342"/>
                    <a:pt x="174997" y="28625"/>
                  </a:cubicBezTo>
                  <a:cubicBezTo>
                    <a:pt x="174384" y="28039"/>
                    <a:pt x="173756" y="27467"/>
                    <a:pt x="173126" y="26900"/>
                  </a:cubicBezTo>
                  <a:cubicBezTo>
                    <a:pt x="172669" y="26485"/>
                    <a:pt x="172209" y="26068"/>
                    <a:pt x="171747" y="25662"/>
                  </a:cubicBezTo>
                  <a:lnTo>
                    <a:pt x="170091" y="24225"/>
                  </a:lnTo>
                  <a:lnTo>
                    <a:pt x="169263" y="23512"/>
                  </a:lnTo>
                  <a:cubicBezTo>
                    <a:pt x="168986" y="23274"/>
                    <a:pt x="168720" y="23018"/>
                    <a:pt x="168407" y="22842"/>
                  </a:cubicBezTo>
                  <a:cubicBezTo>
                    <a:pt x="167146" y="22141"/>
                    <a:pt x="165942" y="21346"/>
                    <a:pt x="164705" y="20606"/>
                  </a:cubicBezTo>
                  <a:lnTo>
                    <a:pt x="163379" y="19788"/>
                  </a:lnTo>
                  <a:cubicBezTo>
                    <a:pt x="164031" y="16559"/>
                    <a:pt x="165280" y="9149"/>
                    <a:pt x="165230" y="0"/>
                  </a:cubicBezTo>
                  <a:lnTo>
                    <a:pt x="115286" y="0"/>
                  </a:lnTo>
                  <a:cubicBezTo>
                    <a:pt x="112441" y="4716"/>
                    <a:pt x="109372" y="9469"/>
                    <a:pt x="106350" y="13525"/>
                  </a:cubicBezTo>
                  <a:lnTo>
                    <a:pt x="126729" y="39666"/>
                  </a:lnTo>
                  <a:cubicBezTo>
                    <a:pt x="126699" y="39732"/>
                    <a:pt x="126672" y="39793"/>
                    <a:pt x="126638" y="39854"/>
                  </a:cubicBezTo>
                  <a:cubicBezTo>
                    <a:pt x="126333" y="40470"/>
                    <a:pt x="125974" y="41080"/>
                    <a:pt x="125633" y="41689"/>
                  </a:cubicBezTo>
                  <a:cubicBezTo>
                    <a:pt x="124928" y="42896"/>
                    <a:pt x="124109" y="44041"/>
                    <a:pt x="123335" y="45214"/>
                  </a:cubicBezTo>
                  <a:cubicBezTo>
                    <a:pt x="121800" y="47575"/>
                    <a:pt x="120112" y="49867"/>
                    <a:pt x="118198" y="51969"/>
                  </a:cubicBezTo>
                  <a:cubicBezTo>
                    <a:pt x="116270" y="54057"/>
                    <a:pt x="114256" y="56107"/>
                    <a:pt x="112008" y="57897"/>
                  </a:cubicBezTo>
                  <a:cubicBezTo>
                    <a:pt x="110926" y="58845"/>
                    <a:pt x="109738" y="59656"/>
                    <a:pt x="108583" y="60528"/>
                  </a:cubicBezTo>
                  <a:cubicBezTo>
                    <a:pt x="108583" y="60528"/>
                    <a:pt x="103415" y="63062"/>
                    <a:pt x="87325" y="63236"/>
                  </a:cubicBezTo>
                  <a:cubicBezTo>
                    <a:pt x="71241" y="63062"/>
                    <a:pt x="66354" y="60369"/>
                    <a:pt x="66354" y="60369"/>
                  </a:cubicBezTo>
                  <a:cubicBezTo>
                    <a:pt x="65264" y="59553"/>
                    <a:pt x="64151" y="58781"/>
                    <a:pt x="63127" y="57886"/>
                  </a:cubicBezTo>
                  <a:cubicBezTo>
                    <a:pt x="60873" y="56095"/>
                    <a:pt x="58841" y="54046"/>
                    <a:pt x="56906" y="51954"/>
                  </a:cubicBezTo>
                  <a:cubicBezTo>
                    <a:pt x="54975" y="49852"/>
                    <a:pt x="53274" y="47555"/>
                    <a:pt x="51723" y="45202"/>
                  </a:cubicBezTo>
                  <a:cubicBezTo>
                    <a:pt x="50938" y="44024"/>
                    <a:pt x="50112" y="42886"/>
                    <a:pt x="49396" y="41677"/>
                  </a:cubicBezTo>
                  <a:cubicBezTo>
                    <a:pt x="49049" y="41065"/>
                    <a:pt x="48686" y="40459"/>
                    <a:pt x="48375" y="39839"/>
                  </a:cubicBezTo>
                  <a:cubicBezTo>
                    <a:pt x="48341" y="39782"/>
                    <a:pt x="48311" y="39716"/>
                    <a:pt x="48280" y="39656"/>
                  </a:cubicBezTo>
                  <a:lnTo>
                    <a:pt x="68646" y="13525"/>
                  </a:lnTo>
                  <a:cubicBezTo>
                    <a:pt x="65626" y="9469"/>
                    <a:pt x="62555" y="4716"/>
                    <a:pt x="59710" y="0"/>
                  </a:cubicBezTo>
                  <a:close/>
                </a:path>
              </a:pathLst>
            </a:custGeom>
            <a:solidFill>
              <a:srgbClr val="250E18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0" y="7163653"/>
              <a:ext cx="804580" cy="1411304"/>
            </a:xfrm>
            <a:custGeom>
              <a:avLst/>
              <a:gdLst/>
              <a:ahLst/>
              <a:cxnLst/>
              <a:rect l="l" t="t" r="r" b="b"/>
              <a:pathLst>
                <a:path w="29791" h="52256" extrusionOk="0">
                  <a:moveTo>
                    <a:pt x="0" y="0"/>
                  </a:moveTo>
                  <a:lnTo>
                    <a:pt x="0" y="13903"/>
                  </a:lnTo>
                  <a:cubicBezTo>
                    <a:pt x="11001" y="42475"/>
                    <a:pt x="29456" y="52085"/>
                    <a:pt x="29791" y="52255"/>
                  </a:cubicBezTo>
                  <a:lnTo>
                    <a:pt x="29791" y="52255"/>
                  </a:lnTo>
                  <a:cubicBezTo>
                    <a:pt x="6495" y="33405"/>
                    <a:pt x="1386" y="4835"/>
                    <a:pt x="674" y="0"/>
                  </a:cubicBezTo>
                  <a:close/>
                </a:path>
              </a:pathLst>
            </a:custGeom>
            <a:solidFill>
              <a:srgbClr val="250E18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4471307" y="7163653"/>
              <a:ext cx="1613023" cy="1828462"/>
            </a:xfrm>
            <a:custGeom>
              <a:avLst/>
              <a:gdLst/>
              <a:ahLst/>
              <a:cxnLst/>
              <a:rect l="l" t="t" r="r" b="b"/>
              <a:pathLst>
                <a:path w="59725" h="67702" extrusionOk="0">
                  <a:moveTo>
                    <a:pt x="52229" y="0"/>
                  </a:moveTo>
                  <a:cubicBezTo>
                    <a:pt x="39854" y="51743"/>
                    <a:pt x="1" y="67702"/>
                    <a:pt x="1" y="67702"/>
                  </a:cubicBezTo>
                  <a:cubicBezTo>
                    <a:pt x="51121" y="47721"/>
                    <a:pt x="59725" y="0"/>
                    <a:pt x="59725" y="0"/>
                  </a:cubicBezTo>
                  <a:close/>
                </a:path>
              </a:pathLst>
            </a:custGeom>
            <a:solidFill>
              <a:srgbClr val="250E18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5"/>
          <p:cNvGrpSpPr/>
          <p:nvPr/>
        </p:nvGrpSpPr>
        <p:grpSpPr>
          <a:xfrm>
            <a:off x="7150969" y="-6"/>
            <a:ext cx="1988694" cy="5143537"/>
            <a:chOff x="6274462" y="1350945"/>
            <a:chExt cx="1466372" cy="3792609"/>
          </a:xfrm>
        </p:grpSpPr>
        <p:sp>
          <p:nvSpPr>
            <p:cNvPr id="125" name="Google Shape;125;p5"/>
            <p:cNvSpPr/>
            <p:nvPr/>
          </p:nvSpPr>
          <p:spPr>
            <a:xfrm>
              <a:off x="7604663" y="3300779"/>
              <a:ext cx="136172" cy="1842776"/>
            </a:xfrm>
            <a:custGeom>
              <a:avLst/>
              <a:gdLst/>
              <a:ahLst/>
              <a:cxnLst/>
              <a:rect l="l" t="t" r="r" b="b"/>
              <a:pathLst>
                <a:path w="5042" h="68232" extrusionOk="0">
                  <a:moveTo>
                    <a:pt x="5042" y="0"/>
                  </a:moveTo>
                  <a:cubicBezTo>
                    <a:pt x="5042" y="0"/>
                    <a:pt x="4447" y="8151"/>
                    <a:pt x="2226" y="12823"/>
                  </a:cubicBezTo>
                  <a:cubicBezTo>
                    <a:pt x="0" y="17493"/>
                    <a:pt x="2000" y="23865"/>
                    <a:pt x="4002" y="26162"/>
                  </a:cubicBezTo>
                  <a:lnTo>
                    <a:pt x="4002" y="68232"/>
                  </a:lnTo>
                  <a:lnTo>
                    <a:pt x="5042" y="68232"/>
                  </a:lnTo>
                  <a:lnTo>
                    <a:pt x="5042" y="0"/>
                  </a:ln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7287892" y="4798101"/>
              <a:ext cx="364844" cy="242419"/>
            </a:xfrm>
            <a:custGeom>
              <a:avLst/>
              <a:gdLst/>
              <a:ahLst/>
              <a:cxnLst/>
              <a:rect l="l" t="t" r="r" b="b"/>
              <a:pathLst>
                <a:path w="13509" h="8976" extrusionOk="0">
                  <a:moveTo>
                    <a:pt x="13509" y="1"/>
                  </a:moveTo>
                  <a:lnTo>
                    <a:pt x="13509" y="1"/>
                  </a:lnTo>
                  <a:cubicBezTo>
                    <a:pt x="7171" y="6448"/>
                    <a:pt x="0" y="6838"/>
                    <a:pt x="0" y="6838"/>
                  </a:cubicBezTo>
                  <a:cubicBezTo>
                    <a:pt x="1733" y="8430"/>
                    <a:pt x="3433" y="8976"/>
                    <a:pt x="4948" y="8976"/>
                  </a:cubicBezTo>
                  <a:cubicBezTo>
                    <a:pt x="8246" y="8976"/>
                    <a:pt x="10673" y="6392"/>
                    <a:pt x="10673" y="6392"/>
                  </a:cubicBezTo>
                  <a:lnTo>
                    <a:pt x="10673" y="7950"/>
                  </a:lnTo>
                  <a:cubicBezTo>
                    <a:pt x="13508" y="4781"/>
                    <a:pt x="13509" y="1"/>
                    <a:pt x="13509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6868978" y="4706222"/>
              <a:ext cx="783758" cy="389151"/>
            </a:xfrm>
            <a:custGeom>
              <a:avLst/>
              <a:gdLst/>
              <a:ahLst/>
              <a:cxnLst/>
              <a:rect l="l" t="t" r="r" b="b"/>
              <a:pathLst>
                <a:path w="29020" h="14409" extrusionOk="0">
                  <a:moveTo>
                    <a:pt x="19630" y="0"/>
                  </a:moveTo>
                  <a:cubicBezTo>
                    <a:pt x="8306" y="0"/>
                    <a:pt x="2262" y="5996"/>
                    <a:pt x="2262" y="5996"/>
                  </a:cubicBezTo>
                  <a:cubicBezTo>
                    <a:pt x="2633" y="6182"/>
                    <a:pt x="4078" y="7071"/>
                    <a:pt x="2633" y="8516"/>
                  </a:cubicBezTo>
                  <a:cubicBezTo>
                    <a:pt x="1187" y="9962"/>
                    <a:pt x="1" y="12378"/>
                    <a:pt x="1" y="12378"/>
                  </a:cubicBezTo>
                  <a:cubicBezTo>
                    <a:pt x="2019" y="11139"/>
                    <a:pt x="3409" y="10566"/>
                    <a:pt x="4227" y="10566"/>
                  </a:cubicBezTo>
                  <a:cubicBezTo>
                    <a:pt x="4896" y="10566"/>
                    <a:pt x="5182" y="10950"/>
                    <a:pt x="5116" y="11667"/>
                  </a:cubicBezTo>
                  <a:cubicBezTo>
                    <a:pt x="4967" y="13259"/>
                    <a:pt x="5450" y="14409"/>
                    <a:pt x="5450" y="14409"/>
                  </a:cubicBezTo>
                  <a:cubicBezTo>
                    <a:pt x="16789" y="2402"/>
                    <a:pt x="29020" y="1290"/>
                    <a:pt x="29020" y="1290"/>
                  </a:cubicBezTo>
                  <a:cubicBezTo>
                    <a:pt x="25572" y="369"/>
                    <a:pt x="22439" y="0"/>
                    <a:pt x="19630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7347902" y="4050399"/>
              <a:ext cx="304834" cy="629626"/>
            </a:xfrm>
            <a:custGeom>
              <a:avLst/>
              <a:gdLst/>
              <a:ahLst/>
              <a:cxnLst/>
              <a:rect l="l" t="t" r="r" b="b"/>
              <a:pathLst>
                <a:path w="11287" h="233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391" y="2447"/>
                    <a:pt x="2225" y="13620"/>
                  </a:cubicBezTo>
                  <a:cubicBezTo>
                    <a:pt x="2878" y="22361"/>
                    <a:pt x="8054" y="23312"/>
                    <a:pt x="10277" y="23312"/>
                  </a:cubicBezTo>
                  <a:cubicBezTo>
                    <a:pt x="10896" y="23312"/>
                    <a:pt x="11287" y="23239"/>
                    <a:pt x="11287" y="23239"/>
                  </a:cubicBezTo>
                  <a:lnTo>
                    <a:pt x="11287" y="23237"/>
                  </a:lnTo>
                  <a:cubicBezTo>
                    <a:pt x="9323" y="21014"/>
                    <a:pt x="9248" y="19718"/>
                    <a:pt x="8321" y="10341"/>
                  </a:cubicBezTo>
                  <a:cubicBezTo>
                    <a:pt x="7395" y="96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7260857" y="3057900"/>
              <a:ext cx="456427" cy="1001519"/>
            </a:xfrm>
            <a:custGeom>
              <a:avLst/>
              <a:gdLst/>
              <a:ahLst/>
              <a:cxnLst/>
              <a:rect l="l" t="t" r="r" b="b"/>
              <a:pathLst>
                <a:path w="16900" h="37083" extrusionOk="0">
                  <a:moveTo>
                    <a:pt x="7549" y="1"/>
                  </a:moveTo>
                  <a:cubicBezTo>
                    <a:pt x="2148" y="1"/>
                    <a:pt x="213" y="8630"/>
                    <a:pt x="1" y="11179"/>
                  </a:cubicBezTo>
                  <a:cubicBezTo>
                    <a:pt x="1" y="11179"/>
                    <a:pt x="1794" y="8776"/>
                    <a:pt x="4510" y="8776"/>
                  </a:cubicBezTo>
                  <a:cubicBezTo>
                    <a:pt x="5275" y="8776"/>
                    <a:pt x="6113" y="8966"/>
                    <a:pt x="7006" y="9455"/>
                  </a:cubicBezTo>
                  <a:cubicBezTo>
                    <a:pt x="11063" y="11678"/>
                    <a:pt x="8192" y="21684"/>
                    <a:pt x="7349" y="27189"/>
                  </a:cubicBezTo>
                  <a:cubicBezTo>
                    <a:pt x="6505" y="32692"/>
                    <a:pt x="10007" y="35749"/>
                    <a:pt x="14510" y="37083"/>
                  </a:cubicBezTo>
                  <a:cubicBezTo>
                    <a:pt x="14510" y="37083"/>
                    <a:pt x="9423" y="30523"/>
                    <a:pt x="13342" y="20683"/>
                  </a:cubicBezTo>
                  <a:cubicBezTo>
                    <a:pt x="16900" y="11289"/>
                    <a:pt x="14342" y="949"/>
                    <a:pt x="8339" y="61"/>
                  </a:cubicBezTo>
                  <a:cubicBezTo>
                    <a:pt x="8068" y="20"/>
                    <a:pt x="7805" y="1"/>
                    <a:pt x="7549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6890017" y="3312743"/>
              <a:ext cx="314313" cy="415780"/>
            </a:xfrm>
            <a:custGeom>
              <a:avLst/>
              <a:gdLst/>
              <a:ahLst/>
              <a:cxnLst/>
              <a:rect l="l" t="t" r="r" b="b"/>
              <a:pathLst>
                <a:path w="11638" h="15395" extrusionOk="0">
                  <a:moveTo>
                    <a:pt x="7858" y="1"/>
                  </a:moveTo>
                  <a:lnTo>
                    <a:pt x="7858" y="1"/>
                  </a:lnTo>
                  <a:cubicBezTo>
                    <a:pt x="10822" y="13194"/>
                    <a:pt x="0" y="14602"/>
                    <a:pt x="0" y="14602"/>
                  </a:cubicBezTo>
                  <a:cubicBezTo>
                    <a:pt x="905" y="14952"/>
                    <a:pt x="2581" y="15395"/>
                    <a:pt x="4342" y="15395"/>
                  </a:cubicBezTo>
                  <a:cubicBezTo>
                    <a:pt x="7054" y="15395"/>
                    <a:pt x="9971" y="14347"/>
                    <a:pt x="10600" y="10303"/>
                  </a:cubicBezTo>
                  <a:cubicBezTo>
                    <a:pt x="11638" y="3632"/>
                    <a:pt x="7858" y="1"/>
                    <a:pt x="7858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6274462" y="3965325"/>
              <a:ext cx="789753" cy="511495"/>
            </a:xfrm>
            <a:custGeom>
              <a:avLst/>
              <a:gdLst/>
              <a:ahLst/>
              <a:cxnLst/>
              <a:rect l="l" t="t" r="r" b="b"/>
              <a:pathLst>
                <a:path w="29242" h="18939" extrusionOk="0">
                  <a:moveTo>
                    <a:pt x="10415" y="0"/>
                  </a:moveTo>
                  <a:cubicBezTo>
                    <a:pt x="11378" y="1038"/>
                    <a:pt x="11303" y="2446"/>
                    <a:pt x="11303" y="2446"/>
                  </a:cubicBezTo>
                  <a:cubicBezTo>
                    <a:pt x="9684" y="2106"/>
                    <a:pt x="8115" y="1982"/>
                    <a:pt x="6689" y="1982"/>
                  </a:cubicBezTo>
                  <a:cubicBezTo>
                    <a:pt x="2826" y="1982"/>
                    <a:pt x="1" y="2891"/>
                    <a:pt x="1" y="2891"/>
                  </a:cubicBezTo>
                  <a:cubicBezTo>
                    <a:pt x="3595" y="3855"/>
                    <a:pt x="5115" y="6042"/>
                    <a:pt x="5115" y="6042"/>
                  </a:cubicBezTo>
                  <a:cubicBezTo>
                    <a:pt x="1778" y="6820"/>
                    <a:pt x="1" y="10045"/>
                    <a:pt x="1" y="10045"/>
                  </a:cubicBezTo>
                  <a:cubicBezTo>
                    <a:pt x="1952" y="9843"/>
                    <a:pt x="3790" y="9751"/>
                    <a:pt x="5520" y="9751"/>
                  </a:cubicBezTo>
                  <a:cubicBezTo>
                    <a:pt x="22810" y="9751"/>
                    <a:pt x="29242" y="18939"/>
                    <a:pt x="29242" y="18939"/>
                  </a:cubicBezTo>
                  <a:cubicBezTo>
                    <a:pt x="27388" y="595"/>
                    <a:pt x="10416" y="0"/>
                    <a:pt x="10415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6292476" y="3029488"/>
              <a:ext cx="925844" cy="1711573"/>
            </a:xfrm>
            <a:custGeom>
              <a:avLst/>
              <a:gdLst/>
              <a:ahLst/>
              <a:cxnLst/>
              <a:rect l="l" t="t" r="r" b="b"/>
              <a:pathLst>
                <a:path w="34281" h="63374" extrusionOk="0">
                  <a:moveTo>
                    <a:pt x="15566" y="0"/>
                  </a:moveTo>
                  <a:cubicBezTo>
                    <a:pt x="15565" y="1"/>
                    <a:pt x="11258" y="1162"/>
                    <a:pt x="10777" y="7328"/>
                  </a:cubicBezTo>
                  <a:cubicBezTo>
                    <a:pt x="9277" y="8683"/>
                    <a:pt x="8561" y="10044"/>
                    <a:pt x="8561" y="10044"/>
                  </a:cubicBezTo>
                  <a:cubicBezTo>
                    <a:pt x="6894" y="8413"/>
                    <a:pt x="6337" y="5559"/>
                    <a:pt x="6337" y="5559"/>
                  </a:cubicBezTo>
                  <a:cubicBezTo>
                    <a:pt x="2557" y="11230"/>
                    <a:pt x="5782" y="18186"/>
                    <a:pt x="5782" y="18186"/>
                  </a:cubicBezTo>
                  <a:cubicBezTo>
                    <a:pt x="2669" y="18137"/>
                    <a:pt x="1112" y="16899"/>
                    <a:pt x="1111" y="16899"/>
                  </a:cubicBezTo>
                  <a:lnTo>
                    <a:pt x="1111" y="16899"/>
                  </a:lnTo>
                  <a:cubicBezTo>
                    <a:pt x="1" y="24683"/>
                    <a:pt x="7227" y="29463"/>
                    <a:pt x="13008" y="31242"/>
                  </a:cubicBezTo>
                  <a:cubicBezTo>
                    <a:pt x="18789" y="33021"/>
                    <a:pt x="30242" y="35244"/>
                    <a:pt x="31798" y="45918"/>
                  </a:cubicBezTo>
                  <a:cubicBezTo>
                    <a:pt x="33355" y="56591"/>
                    <a:pt x="23347" y="63374"/>
                    <a:pt x="23347" y="63374"/>
                  </a:cubicBezTo>
                  <a:cubicBezTo>
                    <a:pt x="25980" y="61779"/>
                    <a:pt x="34281" y="57999"/>
                    <a:pt x="34281" y="46511"/>
                  </a:cubicBezTo>
                  <a:cubicBezTo>
                    <a:pt x="34281" y="35022"/>
                    <a:pt x="16399" y="25906"/>
                    <a:pt x="13064" y="22792"/>
                  </a:cubicBezTo>
                  <a:cubicBezTo>
                    <a:pt x="9729" y="19679"/>
                    <a:pt x="8561" y="12564"/>
                    <a:pt x="13453" y="9840"/>
                  </a:cubicBezTo>
                  <a:cubicBezTo>
                    <a:pt x="15005" y="8977"/>
                    <a:pt x="16427" y="8610"/>
                    <a:pt x="17700" y="8610"/>
                  </a:cubicBezTo>
                  <a:cubicBezTo>
                    <a:pt x="20441" y="8610"/>
                    <a:pt x="22487" y="10309"/>
                    <a:pt x="23627" y="12396"/>
                  </a:cubicBezTo>
                  <a:cubicBezTo>
                    <a:pt x="25294" y="15455"/>
                    <a:pt x="23737" y="19012"/>
                    <a:pt x="20847" y="19289"/>
                  </a:cubicBezTo>
                  <a:cubicBezTo>
                    <a:pt x="20706" y="19303"/>
                    <a:pt x="20571" y="19309"/>
                    <a:pt x="20442" y="19309"/>
                  </a:cubicBezTo>
                  <a:cubicBezTo>
                    <a:pt x="17924" y="19309"/>
                    <a:pt x="17623" y="16844"/>
                    <a:pt x="17622" y="16843"/>
                  </a:cubicBezTo>
                  <a:lnTo>
                    <a:pt x="17622" y="16843"/>
                  </a:lnTo>
                  <a:cubicBezTo>
                    <a:pt x="15843" y="17734"/>
                    <a:pt x="15232" y="22570"/>
                    <a:pt x="19234" y="23293"/>
                  </a:cubicBezTo>
                  <a:cubicBezTo>
                    <a:pt x="19590" y="23357"/>
                    <a:pt x="19939" y="23387"/>
                    <a:pt x="20278" y="23387"/>
                  </a:cubicBezTo>
                  <a:cubicBezTo>
                    <a:pt x="23753" y="23387"/>
                    <a:pt x="26298" y="20248"/>
                    <a:pt x="26906" y="18678"/>
                  </a:cubicBezTo>
                  <a:cubicBezTo>
                    <a:pt x="27573" y="16955"/>
                    <a:pt x="29093" y="7301"/>
                    <a:pt x="20717" y="5077"/>
                  </a:cubicBezTo>
                  <a:cubicBezTo>
                    <a:pt x="19597" y="4780"/>
                    <a:pt x="18559" y="4651"/>
                    <a:pt x="17602" y="4651"/>
                  </a:cubicBezTo>
                  <a:cubicBezTo>
                    <a:pt x="16575" y="4651"/>
                    <a:pt x="15640" y="4799"/>
                    <a:pt x="14794" y="5047"/>
                  </a:cubicBezTo>
                  <a:cubicBezTo>
                    <a:pt x="14701" y="3921"/>
                    <a:pt x="14694" y="1859"/>
                    <a:pt x="15566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7085173" y="2269821"/>
              <a:ext cx="615474" cy="743679"/>
            </a:xfrm>
            <a:custGeom>
              <a:avLst/>
              <a:gdLst/>
              <a:ahLst/>
              <a:cxnLst/>
              <a:rect l="l" t="t" r="r" b="b"/>
              <a:pathLst>
                <a:path w="22789" h="27536" extrusionOk="0">
                  <a:moveTo>
                    <a:pt x="9007" y="1"/>
                  </a:moveTo>
                  <a:cubicBezTo>
                    <a:pt x="8876" y="1"/>
                    <a:pt x="8740" y="9"/>
                    <a:pt x="8600" y="25"/>
                  </a:cubicBezTo>
                  <a:cubicBezTo>
                    <a:pt x="8600" y="25"/>
                    <a:pt x="9451" y="382"/>
                    <a:pt x="9792" y="1664"/>
                  </a:cubicBezTo>
                  <a:cubicBezTo>
                    <a:pt x="9262" y="1515"/>
                    <a:pt x="8698" y="1430"/>
                    <a:pt x="8109" y="1396"/>
                  </a:cubicBezTo>
                  <a:lnTo>
                    <a:pt x="8117" y="1391"/>
                  </a:lnTo>
                  <a:cubicBezTo>
                    <a:pt x="7287" y="677"/>
                    <a:pt x="6431" y="433"/>
                    <a:pt x="5650" y="433"/>
                  </a:cubicBezTo>
                  <a:cubicBezTo>
                    <a:pt x="3973" y="433"/>
                    <a:pt x="2641" y="1555"/>
                    <a:pt x="2641" y="1555"/>
                  </a:cubicBezTo>
                  <a:cubicBezTo>
                    <a:pt x="2780" y="1536"/>
                    <a:pt x="2925" y="1528"/>
                    <a:pt x="3072" y="1528"/>
                  </a:cubicBezTo>
                  <a:cubicBezTo>
                    <a:pt x="3788" y="1528"/>
                    <a:pt x="4570" y="1730"/>
                    <a:pt x="5048" y="1877"/>
                  </a:cubicBezTo>
                  <a:cubicBezTo>
                    <a:pt x="4464" y="2155"/>
                    <a:pt x="3972" y="2537"/>
                    <a:pt x="3557" y="2986"/>
                  </a:cubicBezTo>
                  <a:cubicBezTo>
                    <a:pt x="1118" y="3465"/>
                    <a:pt x="1" y="5642"/>
                    <a:pt x="1" y="5642"/>
                  </a:cubicBezTo>
                  <a:cubicBezTo>
                    <a:pt x="597" y="5288"/>
                    <a:pt x="1433" y="5213"/>
                    <a:pt x="2033" y="5213"/>
                  </a:cubicBezTo>
                  <a:cubicBezTo>
                    <a:pt x="2090" y="5213"/>
                    <a:pt x="2145" y="5214"/>
                    <a:pt x="2198" y="5215"/>
                  </a:cubicBezTo>
                  <a:cubicBezTo>
                    <a:pt x="1412" y="7204"/>
                    <a:pt x="1336" y="9337"/>
                    <a:pt x="1336" y="9923"/>
                  </a:cubicBezTo>
                  <a:cubicBezTo>
                    <a:pt x="1336" y="11841"/>
                    <a:pt x="2337" y="16955"/>
                    <a:pt x="6784" y="17010"/>
                  </a:cubicBezTo>
                  <a:cubicBezTo>
                    <a:pt x="6802" y="17011"/>
                    <a:pt x="6820" y="17011"/>
                    <a:pt x="6838" y="17011"/>
                  </a:cubicBezTo>
                  <a:cubicBezTo>
                    <a:pt x="11240" y="17011"/>
                    <a:pt x="12409" y="10300"/>
                    <a:pt x="8451" y="7309"/>
                  </a:cubicBezTo>
                  <a:lnTo>
                    <a:pt x="8451" y="7309"/>
                  </a:lnTo>
                  <a:cubicBezTo>
                    <a:pt x="8451" y="7310"/>
                    <a:pt x="11398" y="12063"/>
                    <a:pt x="9174" y="14647"/>
                  </a:cubicBezTo>
                  <a:cubicBezTo>
                    <a:pt x="8596" y="15319"/>
                    <a:pt x="7894" y="15619"/>
                    <a:pt x="7175" y="15619"/>
                  </a:cubicBezTo>
                  <a:cubicBezTo>
                    <a:pt x="5128" y="15619"/>
                    <a:pt x="2942" y="13187"/>
                    <a:pt x="3087" y="9977"/>
                  </a:cubicBezTo>
                  <a:cubicBezTo>
                    <a:pt x="3281" y="5642"/>
                    <a:pt x="5004" y="3668"/>
                    <a:pt x="7256" y="3529"/>
                  </a:cubicBezTo>
                  <a:cubicBezTo>
                    <a:pt x="7317" y="3525"/>
                    <a:pt x="7378" y="3524"/>
                    <a:pt x="7440" y="3524"/>
                  </a:cubicBezTo>
                  <a:cubicBezTo>
                    <a:pt x="9688" y="3524"/>
                    <a:pt x="12914" y="5947"/>
                    <a:pt x="13482" y="9950"/>
                  </a:cubicBezTo>
                  <a:cubicBezTo>
                    <a:pt x="14066" y="14063"/>
                    <a:pt x="13147" y="24313"/>
                    <a:pt x="22789" y="27536"/>
                  </a:cubicBezTo>
                  <a:cubicBezTo>
                    <a:pt x="22789" y="27536"/>
                    <a:pt x="15623" y="24403"/>
                    <a:pt x="15677" y="14618"/>
                  </a:cubicBezTo>
                  <a:lnTo>
                    <a:pt x="15677" y="14618"/>
                  </a:lnTo>
                  <a:lnTo>
                    <a:pt x="15677" y="14620"/>
                  </a:lnTo>
                  <a:cubicBezTo>
                    <a:pt x="15711" y="8672"/>
                    <a:pt x="14486" y="4975"/>
                    <a:pt x="12314" y="3043"/>
                  </a:cubicBezTo>
                  <a:cubicBezTo>
                    <a:pt x="12096" y="2298"/>
                    <a:pt x="11246" y="1"/>
                    <a:pt x="9007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7344364" y="2021136"/>
              <a:ext cx="170984" cy="134065"/>
            </a:xfrm>
            <a:custGeom>
              <a:avLst/>
              <a:gdLst/>
              <a:ahLst/>
              <a:cxnLst/>
              <a:rect l="l" t="t" r="r" b="b"/>
              <a:pathLst>
                <a:path w="6331" h="4964" extrusionOk="0">
                  <a:moveTo>
                    <a:pt x="2256" y="0"/>
                  </a:moveTo>
                  <a:cubicBezTo>
                    <a:pt x="1504" y="0"/>
                    <a:pt x="756" y="457"/>
                    <a:pt x="494" y="1147"/>
                  </a:cubicBezTo>
                  <a:cubicBezTo>
                    <a:pt x="0" y="2447"/>
                    <a:pt x="1379" y="4964"/>
                    <a:pt x="5451" y="4964"/>
                  </a:cubicBezTo>
                  <a:cubicBezTo>
                    <a:pt x="5731" y="4964"/>
                    <a:pt x="6025" y="4952"/>
                    <a:pt x="6331" y="4927"/>
                  </a:cubicBezTo>
                  <a:cubicBezTo>
                    <a:pt x="6331" y="4927"/>
                    <a:pt x="4581" y="3982"/>
                    <a:pt x="4052" y="1648"/>
                  </a:cubicBezTo>
                  <a:cubicBezTo>
                    <a:pt x="3786" y="471"/>
                    <a:pt x="3019" y="0"/>
                    <a:pt x="2256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7449531" y="1971037"/>
              <a:ext cx="291303" cy="902294"/>
            </a:xfrm>
            <a:custGeom>
              <a:avLst/>
              <a:gdLst/>
              <a:ahLst/>
              <a:cxnLst/>
              <a:rect l="l" t="t" r="r" b="b"/>
              <a:pathLst>
                <a:path w="10786" h="33409" extrusionOk="0">
                  <a:moveTo>
                    <a:pt x="4299" y="1"/>
                  </a:moveTo>
                  <a:lnTo>
                    <a:pt x="4299" y="1"/>
                  </a:lnTo>
                  <a:cubicBezTo>
                    <a:pt x="4299" y="1"/>
                    <a:pt x="1900" y="3207"/>
                    <a:pt x="5677" y="5199"/>
                  </a:cubicBezTo>
                  <a:cubicBezTo>
                    <a:pt x="5677" y="5199"/>
                    <a:pt x="5855" y="7307"/>
                    <a:pt x="3964" y="10161"/>
                  </a:cubicBezTo>
                  <a:cubicBezTo>
                    <a:pt x="2075" y="13015"/>
                    <a:pt x="1" y="20178"/>
                    <a:pt x="5115" y="23256"/>
                  </a:cubicBezTo>
                  <a:cubicBezTo>
                    <a:pt x="5115" y="23256"/>
                    <a:pt x="2039" y="31373"/>
                    <a:pt x="10786" y="33409"/>
                  </a:cubicBezTo>
                  <a:lnTo>
                    <a:pt x="10786" y="4280"/>
                  </a:lnTo>
                  <a:cubicBezTo>
                    <a:pt x="10786" y="4280"/>
                    <a:pt x="7300" y="7059"/>
                    <a:pt x="8192" y="12508"/>
                  </a:cubicBezTo>
                  <a:cubicBezTo>
                    <a:pt x="8192" y="12508"/>
                    <a:pt x="5670" y="14768"/>
                    <a:pt x="6041" y="20402"/>
                  </a:cubicBezTo>
                  <a:cubicBezTo>
                    <a:pt x="6041" y="20402"/>
                    <a:pt x="3798" y="19737"/>
                    <a:pt x="3798" y="15288"/>
                  </a:cubicBezTo>
                  <a:cubicBezTo>
                    <a:pt x="3798" y="10839"/>
                    <a:pt x="7849" y="7782"/>
                    <a:pt x="6990" y="3669"/>
                  </a:cubicBezTo>
                  <a:lnTo>
                    <a:pt x="6990" y="3669"/>
                  </a:lnTo>
                  <a:cubicBezTo>
                    <a:pt x="6990" y="3669"/>
                    <a:pt x="6988" y="3669"/>
                    <a:pt x="6983" y="3669"/>
                  </a:cubicBezTo>
                  <a:cubicBezTo>
                    <a:pt x="6807" y="3669"/>
                    <a:pt x="3707" y="3618"/>
                    <a:pt x="4299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7523613" y="1350945"/>
              <a:ext cx="217221" cy="636351"/>
            </a:xfrm>
            <a:custGeom>
              <a:avLst/>
              <a:gdLst/>
              <a:ahLst/>
              <a:cxnLst/>
              <a:rect l="l" t="t" r="r" b="b"/>
              <a:pathLst>
                <a:path w="8043" h="23562" extrusionOk="0">
                  <a:moveTo>
                    <a:pt x="8043" y="0"/>
                  </a:moveTo>
                  <a:cubicBezTo>
                    <a:pt x="8043" y="0"/>
                    <a:pt x="3780" y="4279"/>
                    <a:pt x="5949" y="13287"/>
                  </a:cubicBezTo>
                  <a:cubicBezTo>
                    <a:pt x="5949" y="13287"/>
                    <a:pt x="4504" y="11984"/>
                    <a:pt x="2065" y="11984"/>
                  </a:cubicBezTo>
                  <a:cubicBezTo>
                    <a:pt x="1440" y="11984"/>
                    <a:pt x="749" y="12069"/>
                    <a:pt x="0" y="12284"/>
                  </a:cubicBezTo>
                  <a:cubicBezTo>
                    <a:pt x="0" y="12284"/>
                    <a:pt x="5172" y="15067"/>
                    <a:pt x="5280" y="18956"/>
                  </a:cubicBezTo>
                  <a:cubicBezTo>
                    <a:pt x="5280" y="18956"/>
                    <a:pt x="2724" y="19347"/>
                    <a:pt x="3223" y="21904"/>
                  </a:cubicBezTo>
                  <a:cubicBezTo>
                    <a:pt x="3454" y="23079"/>
                    <a:pt x="4276" y="23561"/>
                    <a:pt x="5195" y="23561"/>
                  </a:cubicBezTo>
                  <a:cubicBezTo>
                    <a:pt x="6276" y="23561"/>
                    <a:pt x="7492" y="22895"/>
                    <a:pt x="8043" y="21904"/>
                  </a:cubicBezTo>
                  <a:lnTo>
                    <a:pt x="8043" y="0"/>
                  </a:ln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5"/>
          <p:cNvSpPr txBox="1">
            <a:spLocks noGrp="1"/>
          </p:cNvSpPr>
          <p:nvPr>
            <p:ph type="subTitle" idx="1"/>
          </p:nvPr>
        </p:nvSpPr>
        <p:spPr>
          <a:xfrm>
            <a:off x="720000" y="1565425"/>
            <a:ext cx="3611100" cy="26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"/>
          <p:cNvSpPr txBox="1">
            <a:spLocks noGrp="1"/>
          </p:cNvSpPr>
          <p:nvPr>
            <p:ph type="subTitle" idx="2"/>
          </p:nvPr>
        </p:nvSpPr>
        <p:spPr>
          <a:xfrm>
            <a:off x="4765411" y="1565425"/>
            <a:ext cx="3611100" cy="26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5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5400700" scaled="0"/>
        </a:gra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/>
          <p:nvPr/>
        </p:nvSpPr>
        <p:spPr>
          <a:xfrm rot="5400000" flipH="1">
            <a:off x="-75361" y="-75371"/>
            <a:ext cx="5294290" cy="5143551"/>
          </a:xfrm>
          <a:custGeom>
            <a:avLst/>
            <a:gdLst/>
            <a:ahLst/>
            <a:cxnLst/>
            <a:rect l="l" t="t" r="r" b="b"/>
            <a:pathLst>
              <a:path w="285676" h="190449" extrusionOk="0">
                <a:moveTo>
                  <a:pt x="278293" y="0"/>
                </a:moveTo>
                <a:cubicBezTo>
                  <a:pt x="253581" y="36010"/>
                  <a:pt x="212115" y="75463"/>
                  <a:pt x="144939" y="89945"/>
                </a:cubicBezTo>
                <a:cubicBezTo>
                  <a:pt x="128678" y="93430"/>
                  <a:pt x="113187" y="94963"/>
                  <a:pt x="98518" y="94963"/>
                </a:cubicBezTo>
                <a:cubicBezTo>
                  <a:pt x="60794" y="94963"/>
                  <a:pt x="28502" y="84825"/>
                  <a:pt x="2495" y="71685"/>
                </a:cubicBezTo>
                <a:cubicBezTo>
                  <a:pt x="1657" y="71262"/>
                  <a:pt x="823" y="70835"/>
                  <a:pt x="0" y="70405"/>
                </a:cubicBezTo>
                <a:lnTo>
                  <a:pt x="0" y="190449"/>
                </a:lnTo>
                <a:lnTo>
                  <a:pt x="285676" y="190449"/>
                </a:lnTo>
                <a:lnTo>
                  <a:pt x="285676" y="0"/>
                </a:lnTo>
                <a:close/>
              </a:path>
            </a:pathLst>
          </a:custGeom>
          <a:solidFill>
            <a:srgbClr val="250E18">
              <a:alpha val="297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6"/>
          <p:cNvGrpSpPr/>
          <p:nvPr/>
        </p:nvGrpSpPr>
        <p:grpSpPr>
          <a:xfrm flipH="1">
            <a:off x="4319" y="-6"/>
            <a:ext cx="1988694" cy="5143537"/>
            <a:chOff x="6274462" y="1350945"/>
            <a:chExt cx="1466372" cy="3792609"/>
          </a:xfrm>
        </p:grpSpPr>
        <p:sp>
          <p:nvSpPr>
            <p:cNvPr id="143" name="Google Shape;143;p6"/>
            <p:cNvSpPr/>
            <p:nvPr/>
          </p:nvSpPr>
          <p:spPr>
            <a:xfrm>
              <a:off x="7604663" y="3300779"/>
              <a:ext cx="136172" cy="1842776"/>
            </a:xfrm>
            <a:custGeom>
              <a:avLst/>
              <a:gdLst/>
              <a:ahLst/>
              <a:cxnLst/>
              <a:rect l="l" t="t" r="r" b="b"/>
              <a:pathLst>
                <a:path w="5042" h="68232" extrusionOk="0">
                  <a:moveTo>
                    <a:pt x="5042" y="0"/>
                  </a:moveTo>
                  <a:cubicBezTo>
                    <a:pt x="5042" y="0"/>
                    <a:pt x="4447" y="8151"/>
                    <a:pt x="2226" y="12823"/>
                  </a:cubicBezTo>
                  <a:cubicBezTo>
                    <a:pt x="0" y="17493"/>
                    <a:pt x="2000" y="23865"/>
                    <a:pt x="4002" y="26162"/>
                  </a:cubicBezTo>
                  <a:lnTo>
                    <a:pt x="4002" y="68232"/>
                  </a:lnTo>
                  <a:lnTo>
                    <a:pt x="5042" y="68232"/>
                  </a:lnTo>
                  <a:lnTo>
                    <a:pt x="5042" y="0"/>
                  </a:ln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7287892" y="4798101"/>
              <a:ext cx="364844" cy="242419"/>
            </a:xfrm>
            <a:custGeom>
              <a:avLst/>
              <a:gdLst/>
              <a:ahLst/>
              <a:cxnLst/>
              <a:rect l="l" t="t" r="r" b="b"/>
              <a:pathLst>
                <a:path w="13509" h="8976" extrusionOk="0">
                  <a:moveTo>
                    <a:pt x="13509" y="1"/>
                  </a:moveTo>
                  <a:lnTo>
                    <a:pt x="13509" y="1"/>
                  </a:lnTo>
                  <a:cubicBezTo>
                    <a:pt x="7171" y="6448"/>
                    <a:pt x="0" y="6838"/>
                    <a:pt x="0" y="6838"/>
                  </a:cubicBezTo>
                  <a:cubicBezTo>
                    <a:pt x="1733" y="8430"/>
                    <a:pt x="3433" y="8976"/>
                    <a:pt x="4948" y="8976"/>
                  </a:cubicBezTo>
                  <a:cubicBezTo>
                    <a:pt x="8246" y="8976"/>
                    <a:pt x="10673" y="6392"/>
                    <a:pt x="10673" y="6392"/>
                  </a:cubicBezTo>
                  <a:lnTo>
                    <a:pt x="10673" y="7950"/>
                  </a:lnTo>
                  <a:cubicBezTo>
                    <a:pt x="13508" y="4781"/>
                    <a:pt x="13509" y="1"/>
                    <a:pt x="13509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6868978" y="4706222"/>
              <a:ext cx="783758" cy="389151"/>
            </a:xfrm>
            <a:custGeom>
              <a:avLst/>
              <a:gdLst/>
              <a:ahLst/>
              <a:cxnLst/>
              <a:rect l="l" t="t" r="r" b="b"/>
              <a:pathLst>
                <a:path w="29020" h="14409" extrusionOk="0">
                  <a:moveTo>
                    <a:pt x="19630" y="0"/>
                  </a:moveTo>
                  <a:cubicBezTo>
                    <a:pt x="8306" y="0"/>
                    <a:pt x="2262" y="5996"/>
                    <a:pt x="2262" y="5996"/>
                  </a:cubicBezTo>
                  <a:cubicBezTo>
                    <a:pt x="2633" y="6182"/>
                    <a:pt x="4078" y="7071"/>
                    <a:pt x="2633" y="8516"/>
                  </a:cubicBezTo>
                  <a:cubicBezTo>
                    <a:pt x="1187" y="9962"/>
                    <a:pt x="1" y="12378"/>
                    <a:pt x="1" y="12378"/>
                  </a:cubicBezTo>
                  <a:cubicBezTo>
                    <a:pt x="2019" y="11139"/>
                    <a:pt x="3409" y="10566"/>
                    <a:pt x="4227" y="10566"/>
                  </a:cubicBezTo>
                  <a:cubicBezTo>
                    <a:pt x="4896" y="10566"/>
                    <a:pt x="5182" y="10950"/>
                    <a:pt x="5116" y="11667"/>
                  </a:cubicBezTo>
                  <a:cubicBezTo>
                    <a:pt x="4967" y="13259"/>
                    <a:pt x="5450" y="14409"/>
                    <a:pt x="5450" y="14409"/>
                  </a:cubicBezTo>
                  <a:cubicBezTo>
                    <a:pt x="16789" y="2402"/>
                    <a:pt x="29020" y="1290"/>
                    <a:pt x="29020" y="1290"/>
                  </a:cubicBezTo>
                  <a:cubicBezTo>
                    <a:pt x="25572" y="369"/>
                    <a:pt x="22439" y="0"/>
                    <a:pt x="19630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7347902" y="4050399"/>
              <a:ext cx="304834" cy="629626"/>
            </a:xfrm>
            <a:custGeom>
              <a:avLst/>
              <a:gdLst/>
              <a:ahLst/>
              <a:cxnLst/>
              <a:rect l="l" t="t" r="r" b="b"/>
              <a:pathLst>
                <a:path w="11287" h="233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391" y="2447"/>
                    <a:pt x="2225" y="13620"/>
                  </a:cubicBezTo>
                  <a:cubicBezTo>
                    <a:pt x="2878" y="22361"/>
                    <a:pt x="8054" y="23312"/>
                    <a:pt x="10277" y="23312"/>
                  </a:cubicBezTo>
                  <a:cubicBezTo>
                    <a:pt x="10896" y="23312"/>
                    <a:pt x="11287" y="23239"/>
                    <a:pt x="11287" y="23239"/>
                  </a:cubicBezTo>
                  <a:lnTo>
                    <a:pt x="11287" y="23237"/>
                  </a:lnTo>
                  <a:cubicBezTo>
                    <a:pt x="9323" y="21014"/>
                    <a:pt x="9248" y="19718"/>
                    <a:pt x="8321" y="10341"/>
                  </a:cubicBezTo>
                  <a:cubicBezTo>
                    <a:pt x="7395" y="96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7260857" y="3057900"/>
              <a:ext cx="456427" cy="1001519"/>
            </a:xfrm>
            <a:custGeom>
              <a:avLst/>
              <a:gdLst/>
              <a:ahLst/>
              <a:cxnLst/>
              <a:rect l="l" t="t" r="r" b="b"/>
              <a:pathLst>
                <a:path w="16900" h="37083" extrusionOk="0">
                  <a:moveTo>
                    <a:pt x="7549" y="1"/>
                  </a:moveTo>
                  <a:cubicBezTo>
                    <a:pt x="2148" y="1"/>
                    <a:pt x="213" y="8630"/>
                    <a:pt x="1" y="11179"/>
                  </a:cubicBezTo>
                  <a:cubicBezTo>
                    <a:pt x="1" y="11179"/>
                    <a:pt x="1794" y="8776"/>
                    <a:pt x="4510" y="8776"/>
                  </a:cubicBezTo>
                  <a:cubicBezTo>
                    <a:pt x="5275" y="8776"/>
                    <a:pt x="6113" y="8966"/>
                    <a:pt x="7006" y="9455"/>
                  </a:cubicBezTo>
                  <a:cubicBezTo>
                    <a:pt x="11063" y="11678"/>
                    <a:pt x="8192" y="21684"/>
                    <a:pt x="7349" y="27189"/>
                  </a:cubicBezTo>
                  <a:cubicBezTo>
                    <a:pt x="6505" y="32692"/>
                    <a:pt x="10007" y="35749"/>
                    <a:pt x="14510" y="37083"/>
                  </a:cubicBezTo>
                  <a:cubicBezTo>
                    <a:pt x="14510" y="37083"/>
                    <a:pt x="9423" y="30523"/>
                    <a:pt x="13342" y="20683"/>
                  </a:cubicBezTo>
                  <a:cubicBezTo>
                    <a:pt x="16900" y="11289"/>
                    <a:pt x="14342" y="949"/>
                    <a:pt x="8339" y="61"/>
                  </a:cubicBezTo>
                  <a:cubicBezTo>
                    <a:pt x="8068" y="20"/>
                    <a:pt x="7805" y="1"/>
                    <a:pt x="7549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6890017" y="3312743"/>
              <a:ext cx="314313" cy="415780"/>
            </a:xfrm>
            <a:custGeom>
              <a:avLst/>
              <a:gdLst/>
              <a:ahLst/>
              <a:cxnLst/>
              <a:rect l="l" t="t" r="r" b="b"/>
              <a:pathLst>
                <a:path w="11638" h="15395" extrusionOk="0">
                  <a:moveTo>
                    <a:pt x="7858" y="1"/>
                  </a:moveTo>
                  <a:lnTo>
                    <a:pt x="7858" y="1"/>
                  </a:lnTo>
                  <a:cubicBezTo>
                    <a:pt x="10822" y="13194"/>
                    <a:pt x="0" y="14602"/>
                    <a:pt x="0" y="14602"/>
                  </a:cubicBezTo>
                  <a:cubicBezTo>
                    <a:pt x="905" y="14952"/>
                    <a:pt x="2581" y="15395"/>
                    <a:pt x="4342" y="15395"/>
                  </a:cubicBezTo>
                  <a:cubicBezTo>
                    <a:pt x="7054" y="15395"/>
                    <a:pt x="9971" y="14347"/>
                    <a:pt x="10600" y="10303"/>
                  </a:cubicBezTo>
                  <a:cubicBezTo>
                    <a:pt x="11638" y="3632"/>
                    <a:pt x="7858" y="1"/>
                    <a:pt x="7858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6274462" y="3965325"/>
              <a:ext cx="789753" cy="511495"/>
            </a:xfrm>
            <a:custGeom>
              <a:avLst/>
              <a:gdLst/>
              <a:ahLst/>
              <a:cxnLst/>
              <a:rect l="l" t="t" r="r" b="b"/>
              <a:pathLst>
                <a:path w="29242" h="18939" extrusionOk="0">
                  <a:moveTo>
                    <a:pt x="10415" y="0"/>
                  </a:moveTo>
                  <a:cubicBezTo>
                    <a:pt x="11378" y="1038"/>
                    <a:pt x="11303" y="2446"/>
                    <a:pt x="11303" y="2446"/>
                  </a:cubicBezTo>
                  <a:cubicBezTo>
                    <a:pt x="9684" y="2106"/>
                    <a:pt x="8115" y="1982"/>
                    <a:pt x="6689" y="1982"/>
                  </a:cubicBezTo>
                  <a:cubicBezTo>
                    <a:pt x="2826" y="1982"/>
                    <a:pt x="1" y="2891"/>
                    <a:pt x="1" y="2891"/>
                  </a:cubicBezTo>
                  <a:cubicBezTo>
                    <a:pt x="3595" y="3855"/>
                    <a:pt x="5115" y="6042"/>
                    <a:pt x="5115" y="6042"/>
                  </a:cubicBezTo>
                  <a:cubicBezTo>
                    <a:pt x="1778" y="6820"/>
                    <a:pt x="1" y="10045"/>
                    <a:pt x="1" y="10045"/>
                  </a:cubicBezTo>
                  <a:cubicBezTo>
                    <a:pt x="1952" y="9843"/>
                    <a:pt x="3790" y="9751"/>
                    <a:pt x="5520" y="9751"/>
                  </a:cubicBezTo>
                  <a:cubicBezTo>
                    <a:pt x="22810" y="9751"/>
                    <a:pt x="29242" y="18939"/>
                    <a:pt x="29242" y="18939"/>
                  </a:cubicBezTo>
                  <a:cubicBezTo>
                    <a:pt x="27388" y="595"/>
                    <a:pt x="10416" y="0"/>
                    <a:pt x="10415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6292476" y="3029488"/>
              <a:ext cx="925844" cy="1711573"/>
            </a:xfrm>
            <a:custGeom>
              <a:avLst/>
              <a:gdLst/>
              <a:ahLst/>
              <a:cxnLst/>
              <a:rect l="l" t="t" r="r" b="b"/>
              <a:pathLst>
                <a:path w="34281" h="63374" extrusionOk="0">
                  <a:moveTo>
                    <a:pt x="15566" y="0"/>
                  </a:moveTo>
                  <a:cubicBezTo>
                    <a:pt x="15565" y="1"/>
                    <a:pt x="11258" y="1162"/>
                    <a:pt x="10777" y="7328"/>
                  </a:cubicBezTo>
                  <a:cubicBezTo>
                    <a:pt x="9277" y="8683"/>
                    <a:pt x="8561" y="10044"/>
                    <a:pt x="8561" y="10044"/>
                  </a:cubicBezTo>
                  <a:cubicBezTo>
                    <a:pt x="6894" y="8413"/>
                    <a:pt x="6337" y="5559"/>
                    <a:pt x="6337" y="5559"/>
                  </a:cubicBezTo>
                  <a:cubicBezTo>
                    <a:pt x="2557" y="11230"/>
                    <a:pt x="5782" y="18186"/>
                    <a:pt x="5782" y="18186"/>
                  </a:cubicBezTo>
                  <a:cubicBezTo>
                    <a:pt x="2669" y="18137"/>
                    <a:pt x="1112" y="16899"/>
                    <a:pt x="1111" y="16899"/>
                  </a:cubicBezTo>
                  <a:lnTo>
                    <a:pt x="1111" y="16899"/>
                  </a:lnTo>
                  <a:cubicBezTo>
                    <a:pt x="1" y="24683"/>
                    <a:pt x="7227" y="29463"/>
                    <a:pt x="13008" y="31242"/>
                  </a:cubicBezTo>
                  <a:cubicBezTo>
                    <a:pt x="18789" y="33021"/>
                    <a:pt x="30242" y="35244"/>
                    <a:pt x="31798" y="45918"/>
                  </a:cubicBezTo>
                  <a:cubicBezTo>
                    <a:pt x="33355" y="56591"/>
                    <a:pt x="23347" y="63374"/>
                    <a:pt x="23347" y="63374"/>
                  </a:cubicBezTo>
                  <a:cubicBezTo>
                    <a:pt x="25980" y="61779"/>
                    <a:pt x="34281" y="57999"/>
                    <a:pt x="34281" y="46511"/>
                  </a:cubicBezTo>
                  <a:cubicBezTo>
                    <a:pt x="34281" y="35022"/>
                    <a:pt x="16399" y="25906"/>
                    <a:pt x="13064" y="22792"/>
                  </a:cubicBezTo>
                  <a:cubicBezTo>
                    <a:pt x="9729" y="19679"/>
                    <a:pt x="8561" y="12564"/>
                    <a:pt x="13453" y="9840"/>
                  </a:cubicBezTo>
                  <a:cubicBezTo>
                    <a:pt x="15005" y="8977"/>
                    <a:pt x="16427" y="8610"/>
                    <a:pt x="17700" y="8610"/>
                  </a:cubicBezTo>
                  <a:cubicBezTo>
                    <a:pt x="20441" y="8610"/>
                    <a:pt x="22487" y="10309"/>
                    <a:pt x="23627" y="12396"/>
                  </a:cubicBezTo>
                  <a:cubicBezTo>
                    <a:pt x="25294" y="15455"/>
                    <a:pt x="23737" y="19012"/>
                    <a:pt x="20847" y="19289"/>
                  </a:cubicBezTo>
                  <a:cubicBezTo>
                    <a:pt x="20706" y="19303"/>
                    <a:pt x="20571" y="19309"/>
                    <a:pt x="20442" y="19309"/>
                  </a:cubicBezTo>
                  <a:cubicBezTo>
                    <a:pt x="17924" y="19309"/>
                    <a:pt x="17623" y="16844"/>
                    <a:pt x="17622" y="16843"/>
                  </a:cubicBezTo>
                  <a:lnTo>
                    <a:pt x="17622" y="16843"/>
                  </a:lnTo>
                  <a:cubicBezTo>
                    <a:pt x="15843" y="17734"/>
                    <a:pt x="15232" y="22570"/>
                    <a:pt x="19234" y="23293"/>
                  </a:cubicBezTo>
                  <a:cubicBezTo>
                    <a:pt x="19590" y="23357"/>
                    <a:pt x="19939" y="23387"/>
                    <a:pt x="20278" y="23387"/>
                  </a:cubicBezTo>
                  <a:cubicBezTo>
                    <a:pt x="23753" y="23387"/>
                    <a:pt x="26298" y="20248"/>
                    <a:pt x="26906" y="18678"/>
                  </a:cubicBezTo>
                  <a:cubicBezTo>
                    <a:pt x="27573" y="16955"/>
                    <a:pt x="29093" y="7301"/>
                    <a:pt x="20717" y="5077"/>
                  </a:cubicBezTo>
                  <a:cubicBezTo>
                    <a:pt x="19597" y="4780"/>
                    <a:pt x="18559" y="4651"/>
                    <a:pt x="17602" y="4651"/>
                  </a:cubicBezTo>
                  <a:cubicBezTo>
                    <a:pt x="16575" y="4651"/>
                    <a:pt x="15640" y="4799"/>
                    <a:pt x="14794" y="5047"/>
                  </a:cubicBezTo>
                  <a:cubicBezTo>
                    <a:pt x="14701" y="3921"/>
                    <a:pt x="14694" y="1859"/>
                    <a:pt x="15566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7085173" y="2269821"/>
              <a:ext cx="615474" cy="743679"/>
            </a:xfrm>
            <a:custGeom>
              <a:avLst/>
              <a:gdLst/>
              <a:ahLst/>
              <a:cxnLst/>
              <a:rect l="l" t="t" r="r" b="b"/>
              <a:pathLst>
                <a:path w="22789" h="27536" extrusionOk="0">
                  <a:moveTo>
                    <a:pt x="9007" y="1"/>
                  </a:moveTo>
                  <a:cubicBezTo>
                    <a:pt x="8876" y="1"/>
                    <a:pt x="8740" y="9"/>
                    <a:pt x="8600" y="25"/>
                  </a:cubicBezTo>
                  <a:cubicBezTo>
                    <a:pt x="8600" y="25"/>
                    <a:pt x="9451" y="382"/>
                    <a:pt x="9792" y="1664"/>
                  </a:cubicBezTo>
                  <a:cubicBezTo>
                    <a:pt x="9262" y="1515"/>
                    <a:pt x="8698" y="1430"/>
                    <a:pt x="8109" y="1396"/>
                  </a:cubicBezTo>
                  <a:lnTo>
                    <a:pt x="8117" y="1391"/>
                  </a:lnTo>
                  <a:cubicBezTo>
                    <a:pt x="7287" y="677"/>
                    <a:pt x="6431" y="433"/>
                    <a:pt x="5650" y="433"/>
                  </a:cubicBezTo>
                  <a:cubicBezTo>
                    <a:pt x="3973" y="433"/>
                    <a:pt x="2641" y="1555"/>
                    <a:pt x="2641" y="1555"/>
                  </a:cubicBezTo>
                  <a:cubicBezTo>
                    <a:pt x="2780" y="1536"/>
                    <a:pt x="2925" y="1528"/>
                    <a:pt x="3072" y="1528"/>
                  </a:cubicBezTo>
                  <a:cubicBezTo>
                    <a:pt x="3788" y="1528"/>
                    <a:pt x="4570" y="1730"/>
                    <a:pt x="5048" y="1877"/>
                  </a:cubicBezTo>
                  <a:cubicBezTo>
                    <a:pt x="4464" y="2155"/>
                    <a:pt x="3972" y="2537"/>
                    <a:pt x="3557" y="2986"/>
                  </a:cubicBezTo>
                  <a:cubicBezTo>
                    <a:pt x="1118" y="3465"/>
                    <a:pt x="1" y="5642"/>
                    <a:pt x="1" y="5642"/>
                  </a:cubicBezTo>
                  <a:cubicBezTo>
                    <a:pt x="597" y="5288"/>
                    <a:pt x="1433" y="5213"/>
                    <a:pt x="2033" y="5213"/>
                  </a:cubicBezTo>
                  <a:cubicBezTo>
                    <a:pt x="2090" y="5213"/>
                    <a:pt x="2145" y="5214"/>
                    <a:pt x="2198" y="5215"/>
                  </a:cubicBezTo>
                  <a:cubicBezTo>
                    <a:pt x="1412" y="7204"/>
                    <a:pt x="1336" y="9337"/>
                    <a:pt x="1336" y="9923"/>
                  </a:cubicBezTo>
                  <a:cubicBezTo>
                    <a:pt x="1336" y="11841"/>
                    <a:pt x="2337" y="16955"/>
                    <a:pt x="6784" y="17010"/>
                  </a:cubicBezTo>
                  <a:cubicBezTo>
                    <a:pt x="6802" y="17011"/>
                    <a:pt x="6820" y="17011"/>
                    <a:pt x="6838" y="17011"/>
                  </a:cubicBezTo>
                  <a:cubicBezTo>
                    <a:pt x="11240" y="17011"/>
                    <a:pt x="12409" y="10300"/>
                    <a:pt x="8451" y="7309"/>
                  </a:cubicBezTo>
                  <a:lnTo>
                    <a:pt x="8451" y="7309"/>
                  </a:lnTo>
                  <a:cubicBezTo>
                    <a:pt x="8451" y="7310"/>
                    <a:pt x="11398" y="12063"/>
                    <a:pt x="9174" y="14647"/>
                  </a:cubicBezTo>
                  <a:cubicBezTo>
                    <a:pt x="8596" y="15319"/>
                    <a:pt x="7894" y="15619"/>
                    <a:pt x="7175" y="15619"/>
                  </a:cubicBezTo>
                  <a:cubicBezTo>
                    <a:pt x="5128" y="15619"/>
                    <a:pt x="2942" y="13187"/>
                    <a:pt x="3087" y="9977"/>
                  </a:cubicBezTo>
                  <a:cubicBezTo>
                    <a:pt x="3281" y="5642"/>
                    <a:pt x="5004" y="3668"/>
                    <a:pt x="7256" y="3529"/>
                  </a:cubicBezTo>
                  <a:cubicBezTo>
                    <a:pt x="7317" y="3525"/>
                    <a:pt x="7378" y="3524"/>
                    <a:pt x="7440" y="3524"/>
                  </a:cubicBezTo>
                  <a:cubicBezTo>
                    <a:pt x="9688" y="3524"/>
                    <a:pt x="12914" y="5947"/>
                    <a:pt x="13482" y="9950"/>
                  </a:cubicBezTo>
                  <a:cubicBezTo>
                    <a:pt x="14066" y="14063"/>
                    <a:pt x="13147" y="24313"/>
                    <a:pt x="22789" y="27536"/>
                  </a:cubicBezTo>
                  <a:cubicBezTo>
                    <a:pt x="22789" y="27536"/>
                    <a:pt x="15623" y="24403"/>
                    <a:pt x="15677" y="14618"/>
                  </a:cubicBezTo>
                  <a:lnTo>
                    <a:pt x="15677" y="14618"/>
                  </a:lnTo>
                  <a:lnTo>
                    <a:pt x="15677" y="14620"/>
                  </a:lnTo>
                  <a:cubicBezTo>
                    <a:pt x="15711" y="8672"/>
                    <a:pt x="14486" y="4975"/>
                    <a:pt x="12314" y="3043"/>
                  </a:cubicBezTo>
                  <a:cubicBezTo>
                    <a:pt x="12096" y="2298"/>
                    <a:pt x="11246" y="1"/>
                    <a:pt x="9007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7344364" y="2021136"/>
              <a:ext cx="170984" cy="134065"/>
            </a:xfrm>
            <a:custGeom>
              <a:avLst/>
              <a:gdLst/>
              <a:ahLst/>
              <a:cxnLst/>
              <a:rect l="l" t="t" r="r" b="b"/>
              <a:pathLst>
                <a:path w="6331" h="4964" extrusionOk="0">
                  <a:moveTo>
                    <a:pt x="2256" y="0"/>
                  </a:moveTo>
                  <a:cubicBezTo>
                    <a:pt x="1504" y="0"/>
                    <a:pt x="756" y="457"/>
                    <a:pt x="494" y="1147"/>
                  </a:cubicBezTo>
                  <a:cubicBezTo>
                    <a:pt x="0" y="2447"/>
                    <a:pt x="1379" y="4964"/>
                    <a:pt x="5451" y="4964"/>
                  </a:cubicBezTo>
                  <a:cubicBezTo>
                    <a:pt x="5731" y="4964"/>
                    <a:pt x="6025" y="4952"/>
                    <a:pt x="6331" y="4927"/>
                  </a:cubicBezTo>
                  <a:cubicBezTo>
                    <a:pt x="6331" y="4927"/>
                    <a:pt x="4581" y="3982"/>
                    <a:pt x="4052" y="1648"/>
                  </a:cubicBezTo>
                  <a:cubicBezTo>
                    <a:pt x="3786" y="471"/>
                    <a:pt x="3019" y="0"/>
                    <a:pt x="2256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7449531" y="1971037"/>
              <a:ext cx="291303" cy="902294"/>
            </a:xfrm>
            <a:custGeom>
              <a:avLst/>
              <a:gdLst/>
              <a:ahLst/>
              <a:cxnLst/>
              <a:rect l="l" t="t" r="r" b="b"/>
              <a:pathLst>
                <a:path w="10786" h="33409" extrusionOk="0">
                  <a:moveTo>
                    <a:pt x="4299" y="1"/>
                  </a:moveTo>
                  <a:lnTo>
                    <a:pt x="4299" y="1"/>
                  </a:lnTo>
                  <a:cubicBezTo>
                    <a:pt x="4299" y="1"/>
                    <a:pt x="1900" y="3207"/>
                    <a:pt x="5677" y="5199"/>
                  </a:cubicBezTo>
                  <a:cubicBezTo>
                    <a:pt x="5677" y="5199"/>
                    <a:pt x="5855" y="7307"/>
                    <a:pt x="3964" y="10161"/>
                  </a:cubicBezTo>
                  <a:cubicBezTo>
                    <a:pt x="2075" y="13015"/>
                    <a:pt x="1" y="20178"/>
                    <a:pt x="5115" y="23256"/>
                  </a:cubicBezTo>
                  <a:cubicBezTo>
                    <a:pt x="5115" y="23256"/>
                    <a:pt x="2039" y="31373"/>
                    <a:pt x="10786" y="33409"/>
                  </a:cubicBezTo>
                  <a:lnTo>
                    <a:pt x="10786" y="4280"/>
                  </a:lnTo>
                  <a:cubicBezTo>
                    <a:pt x="10786" y="4280"/>
                    <a:pt x="7300" y="7059"/>
                    <a:pt x="8192" y="12508"/>
                  </a:cubicBezTo>
                  <a:cubicBezTo>
                    <a:pt x="8192" y="12508"/>
                    <a:pt x="5670" y="14768"/>
                    <a:pt x="6041" y="20402"/>
                  </a:cubicBezTo>
                  <a:cubicBezTo>
                    <a:pt x="6041" y="20402"/>
                    <a:pt x="3798" y="19737"/>
                    <a:pt x="3798" y="15288"/>
                  </a:cubicBezTo>
                  <a:cubicBezTo>
                    <a:pt x="3798" y="10839"/>
                    <a:pt x="7849" y="7782"/>
                    <a:pt x="6990" y="3669"/>
                  </a:cubicBezTo>
                  <a:lnTo>
                    <a:pt x="6990" y="3669"/>
                  </a:lnTo>
                  <a:cubicBezTo>
                    <a:pt x="6990" y="3669"/>
                    <a:pt x="6988" y="3669"/>
                    <a:pt x="6983" y="3669"/>
                  </a:cubicBezTo>
                  <a:cubicBezTo>
                    <a:pt x="6807" y="3669"/>
                    <a:pt x="3707" y="3618"/>
                    <a:pt x="4299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7523613" y="1350945"/>
              <a:ext cx="217221" cy="636351"/>
            </a:xfrm>
            <a:custGeom>
              <a:avLst/>
              <a:gdLst/>
              <a:ahLst/>
              <a:cxnLst/>
              <a:rect l="l" t="t" r="r" b="b"/>
              <a:pathLst>
                <a:path w="8043" h="23562" extrusionOk="0">
                  <a:moveTo>
                    <a:pt x="8043" y="0"/>
                  </a:moveTo>
                  <a:cubicBezTo>
                    <a:pt x="8043" y="0"/>
                    <a:pt x="3780" y="4279"/>
                    <a:pt x="5949" y="13287"/>
                  </a:cubicBezTo>
                  <a:cubicBezTo>
                    <a:pt x="5949" y="13287"/>
                    <a:pt x="4504" y="11984"/>
                    <a:pt x="2065" y="11984"/>
                  </a:cubicBezTo>
                  <a:cubicBezTo>
                    <a:pt x="1440" y="11984"/>
                    <a:pt x="749" y="12069"/>
                    <a:pt x="0" y="12284"/>
                  </a:cubicBezTo>
                  <a:cubicBezTo>
                    <a:pt x="0" y="12284"/>
                    <a:pt x="5172" y="15067"/>
                    <a:pt x="5280" y="18956"/>
                  </a:cubicBezTo>
                  <a:cubicBezTo>
                    <a:pt x="5280" y="18956"/>
                    <a:pt x="2724" y="19347"/>
                    <a:pt x="3223" y="21904"/>
                  </a:cubicBezTo>
                  <a:cubicBezTo>
                    <a:pt x="3454" y="23079"/>
                    <a:pt x="4276" y="23561"/>
                    <a:pt x="5195" y="23561"/>
                  </a:cubicBezTo>
                  <a:cubicBezTo>
                    <a:pt x="6276" y="23561"/>
                    <a:pt x="7492" y="22895"/>
                    <a:pt x="8043" y="21904"/>
                  </a:cubicBezTo>
                  <a:lnTo>
                    <a:pt x="8043" y="0"/>
                  </a:ln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6"/>
          <p:cNvGrpSpPr/>
          <p:nvPr/>
        </p:nvGrpSpPr>
        <p:grpSpPr>
          <a:xfrm rot="5400000" flipH="1">
            <a:off x="5664533" y="1668384"/>
            <a:ext cx="5152211" cy="1806726"/>
            <a:chOff x="0" y="7163653"/>
            <a:chExt cx="6084331" cy="2133593"/>
          </a:xfrm>
        </p:grpSpPr>
        <p:sp>
          <p:nvSpPr>
            <p:cNvPr id="156" name="Google Shape;156;p6"/>
            <p:cNvSpPr/>
            <p:nvPr/>
          </p:nvSpPr>
          <p:spPr>
            <a:xfrm>
              <a:off x="551601" y="7163653"/>
              <a:ext cx="4726231" cy="2133593"/>
            </a:xfrm>
            <a:custGeom>
              <a:avLst/>
              <a:gdLst/>
              <a:ahLst/>
              <a:cxnLst/>
              <a:rect l="l" t="t" r="r" b="b"/>
              <a:pathLst>
                <a:path w="174997" h="79000" extrusionOk="0">
                  <a:moveTo>
                    <a:pt x="90613" y="13234"/>
                  </a:moveTo>
                  <a:cubicBezTo>
                    <a:pt x="89572" y="13234"/>
                    <a:pt x="88531" y="13236"/>
                    <a:pt x="87490" y="13244"/>
                  </a:cubicBezTo>
                  <a:lnTo>
                    <a:pt x="78115" y="13305"/>
                  </a:lnTo>
                  <a:cubicBezTo>
                    <a:pt x="74980" y="13342"/>
                    <a:pt x="71845" y="13393"/>
                    <a:pt x="68646" y="13525"/>
                  </a:cubicBezTo>
                  <a:cubicBezTo>
                    <a:pt x="71686" y="14576"/>
                    <a:pt x="74834" y="15155"/>
                    <a:pt x="77990" y="15563"/>
                  </a:cubicBezTo>
                  <a:cubicBezTo>
                    <a:pt x="81029" y="15938"/>
                    <a:pt x="84088" y="16133"/>
                    <a:pt x="87153" y="16133"/>
                  </a:cubicBezTo>
                  <a:cubicBezTo>
                    <a:pt x="87269" y="16133"/>
                    <a:pt x="87384" y="16133"/>
                    <a:pt x="87500" y="16132"/>
                  </a:cubicBezTo>
                  <a:cubicBezTo>
                    <a:pt x="90677" y="16112"/>
                    <a:pt x="93858" y="15937"/>
                    <a:pt x="97011" y="15511"/>
                  </a:cubicBezTo>
                  <a:cubicBezTo>
                    <a:pt x="100162" y="15106"/>
                    <a:pt x="103293" y="14478"/>
                    <a:pt x="106350" y="13525"/>
                  </a:cubicBezTo>
                  <a:lnTo>
                    <a:pt x="106350" y="13525"/>
                  </a:lnTo>
                  <a:cubicBezTo>
                    <a:pt x="106350" y="13525"/>
                    <a:pt x="106350" y="13525"/>
                    <a:pt x="106350" y="13525"/>
                  </a:cubicBezTo>
                  <a:cubicBezTo>
                    <a:pt x="103148" y="13286"/>
                    <a:pt x="100009" y="13293"/>
                    <a:pt x="96871" y="13244"/>
                  </a:cubicBezTo>
                  <a:cubicBezTo>
                    <a:pt x="94781" y="13244"/>
                    <a:pt x="92696" y="13234"/>
                    <a:pt x="90613" y="13234"/>
                  </a:cubicBezTo>
                  <a:close/>
                  <a:moveTo>
                    <a:pt x="9766" y="0"/>
                  </a:moveTo>
                  <a:cubicBezTo>
                    <a:pt x="9717" y="9149"/>
                    <a:pt x="10967" y="16559"/>
                    <a:pt x="11617" y="19788"/>
                  </a:cubicBezTo>
                  <a:lnTo>
                    <a:pt x="10291" y="20606"/>
                  </a:lnTo>
                  <a:cubicBezTo>
                    <a:pt x="9054" y="21346"/>
                    <a:pt x="7854" y="22141"/>
                    <a:pt x="6589" y="22842"/>
                  </a:cubicBezTo>
                  <a:cubicBezTo>
                    <a:pt x="6278" y="23018"/>
                    <a:pt x="6010" y="23272"/>
                    <a:pt x="5733" y="23512"/>
                  </a:cubicBezTo>
                  <a:lnTo>
                    <a:pt x="4906" y="24225"/>
                  </a:lnTo>
                  <a:lnTo>
                    <a:pt x="3249" y="25661"/>
                  </a:lnTo>
                  <a:cubicBezTo>
                    <a:pt x="2792" y="26068"/>
                    <a:pt x="2332" y="26480"/>
                    <a:pt x="1875" y="26896"/>
                  </a:cubicBezTo>
                  <a:cubicBezTo>
                    <a:pt x="1242" y="27463"/>
                    <a:pt x="617" y="28034"/>
                    <a:pt x="1" y="28625"/>
                  </a:cubicBezTo>
                  <a:cubicBezTo>
                    <a:pt x="796" y="28344"/>
                    <a:pt x="1585" y="28049"/>
                    <a:pt x="2369" y="27744"/>
                  </a:cubicBezTo>
                  <a:cubicBezTo>
                    <a:pt x="2948" y="27524"/>
                    <a:pt x="3530" y="27292"/>
                    <a:pt x="4109" y="27067"/>
                  </a:cubicBezTo>
                  <a:lnTo>
                    <a:pt x="6141" y="26236"/>
                  </a:lnTo>
                  <a:lnTo>
                    <a:pt x="7153" y="25818"/>
                  </a:lnTo>
                  <a:cubicBezTo>
                    <a:pt x="7488" y="25677"/>
                    <a:pt x="7838" y="25562"/>
                    <a:pt x="8140" y="25358"/>
                  </a:cubicBezTo>
                  <a:cubicBezTo>
                    <a:pt x="9331" y="24545"/>
                    <a:pt x="10582" y="23832"/>
                    <a:pt x="11804" y="23064"/>
                  </a:cubicBezTo>
                  <a:lnTo>
                    <a:pt x="12935" y="22366"/>
                  </a:lnTo>
                  <a:cubicBezTo>
                    <a:pt x="27139" y="34810"/>
                    <a:pt x="41575" y="39785"/>
                    <a:pt x="45743" y="41034"/>
                  </a:cubicBezTo>
                  <a:cubicBezTo>
                    <a:pt x="45768" y="41085"/>
                    <a:pt x="45792" y="41129"/>
                    <a:pt x="45810" y="41171"/>
                  </a:cubicBezTo>
                  <a:cubicBezTo>
                    <a:pt x="46154" y="41847"/>
                    <a:pt x="46538" y="42493"/>
                    <a:pt x="46907" y="43145"/>
                  </a:cubicBezTo>
                  <a:cubicBezTo>
                    <a:pt x="47696" y="44416"/>
                    <a:pt x="48436" y="45723"/>
                    <a:pt x="49365" y="46896"/>
                  </a:cubicBezTo>
                  <a:cubicBezTo>
                    <a:pt x="50279" y="48078"/>
                    <a:pt x="51276" y="49190"/>
                    <a:pt x="52290" y="50278"/>
                  </a:cubicBezTo>
                  <a:lnTo>
                    <a:pt x="53844" y="51871"/>
                  </a:lnTo>
                  <a:lnTo>
                    <a:pt x="55466" y="53391"/>
                  </a:lnTo>
                  <a:cubicBezTo>
                    <a:pt x="57683" y="55357"/>
                    <a:pt x="60002" y="57192"/>
                    <a:pt x="62494" y="58751"/>
                  </a:cubicBezTo>
                  <a:cubicBezTo>
                    <a:pt x="63618" y="59531"/>
                    <a:pt x="64825" y="60179"/>
                    <a:pt x="66013" y="60848"/>
                  </a:cubicBezTo>
                  <a:cubicBezTo>
                    <a:pt x="63271" y="64674"/>
                    <a:pt x="58110" y="68250"/>
                    <a:pt x="54058" y="70695"/>
                  </a:cubicBezTo>
                  <a:cubicBezTo>
                    <a:pt x="53037" y="71313"/>
                    <a:pt x="52087" y="71853"/>
                    <a:pt x="51264" y="72315"/>
                  </a:cubicBezTo>
                  <a:cubicBezTo>
                    <a:pt x="51551" y="72425"/>
                    <a:pt x="51840" y="72531"/>
                    <a:pt x="52133" y="72645"/>
                  </a:cubicBezTo>
                  <a:cubicBezTo>
                    <a:pt x="52544" y="72797"/>
                    <a:pt x="52964" y="72949"/>
                    <a:pt x="53382" y="73102"/>
                  </a:cubicBezTo>
                  <a:cubicBezTo>
                    <a:pt x="53741" y="73229"/>
                    <a:pt x="54095" y="73357"/>
                    <a:pt x="54457" y="73476"/>
                  </a:cubicBezTo>
                  <a:cubicBezTo>
                    <a:pt x="54740" y="73574"/>
                    <a:pt x="55024" y="73674"/>
                    <a:pt x="55310" y="73769"/>
                  </a:cubicBezTo>
                  <a:cubicBezTo>
                    <a:pt x="58411" y="74808"/>
                    <a:pt x="61584" y="75707"/>
                    <a:pt x="64813" y="76443"/>
                  </a:cubicBezTo>
                  <a:cubicBezTo>
                    <a:pt x="65167" y="76526"/>
                    <a:pt x="65526" y="76608"/>
                    <a:pt x="65880" y="76684"/>
                  </a:cubicBezTo>
                  <a:cubicBezTo>
                    <a:pt x="66288" y="76775"/>
                    <a:pt x="66699" y="76858"/>
                    <a:pt x="67114" y="76946"/>
                  </a:cubicBezTo>
                  <a:cubicBezTo>
                    <a:pt x="67522" y="77029"/>
                    <a:pt x="67933" y="77110"/>
                    <a:pt x="68348" y="77190"/>
                  </a:cubicBezTo>
                  <a:cubicBezTo>
                    <a:pt x="68764" y="77269"/>
                    <a:pt x="69176" y="77346"/>
                    <a:pt x="69590" y="77418"/>
                  </a:cubicBezTo>
                  <a:cubicBezTo>
                    <a:pt x="70005" y="77491"/>
                    <a:pt x="70425" y="77562"/>
                    <a:pt x="70840" y="77632"/>
                  </a:cubicBezTo>
                  <a:cubicBezTo>
                    <a:pt x="71684" y="77772"/>
                    <a:pt x="72534" y="77906"/>
                    <a:pt x="73387" y="78019"/>
                  </a:cubicBezTo>
                  <a:cubicBezTo>
                    <a:pt x="74124" y="78123"/>
                    <a:pt x="74858" y="78217"/>
                    <a:pt x="75601" y="78305"/>
                  </a:cubicBezTo>
                  <a:cubicBezTo>
                    <a:pt x="76409" y="78400"/>
                    <a:pt x="77220" y="78485"/>
                    <a:pt x="78030" y="78561"/>
                  </a:cubicBezTo>
                  <a:cubicBezTo>
                    <a:pt x="78405" y="78598"/>
                    <a:pt x="78777" y="78625"/>
                    <a:pt x="79154" y="78656"/>
                  </a:cubicBezTo>
                  <a:cubicBezTo>
                    <a:pt x="79178" y="78659"/>
                    <a:pt x="79203" y="78668"/>
                    <a:pt x="79231" y="78668"/>
                  </a:cubicBezTo>
                  <a:cubicBezTo>
                    <a:pt x="79554" y="78690"/>
                    <a:pt x="79882" y="78717"/>
                    <a:pt x="80209" y="78740"/>
                  </a:cubicBezTo>
                  <a:cubicBezTo>
                    <a:pt x="80541" y="78762"/>
                    <a:pt x="80869" y="78786"/>
                    <a:pt x="81199" y="78808"/>
                  </a:cubicBezTo>
                  <a:cubicBezTo>
                    <a:pt x="81497" y="78823"/>
                    <a:pt x="81798" y="78842"/>
                    <a:pt x="82098" y="78854"/>
                  </a:cubicBezTo>
                  <a:cubicBezTo>
                    <a:pt x="82350" y="78869"/>
                    <a:pt x="82609" y="78884"/>
                    <a:pt x="82860" y="78891"/>
                  </a:cubicBezTo>
                  <a:cubicBezTo>
                    <a:pt x="83215" y="78906"/>
                    <a:pt x="83569" y="78927"/>
                    <a:pt x="83923" y="78933"/>
                  </a:cubicBezTo>
                  <a:cubicBezTo>
                    <a:pt x="84243" y="78949"/>
                    <a:pt x="84563" y="78957"/>
                    <a:pt x="84888" y="78964"/>
                  </a:cubicBezTo>
                  <a:cubicBezTo>
                    <a:pt x="85223" y="78972"/>
                    <a:pt x="85553" y="78984"/>
                    <a:pt x="85893" y="78988"/>
                  </a:cubicBezTo>
                  <a:cubicBezTo>
                    <a:pt x="86426" y="78994"/>
                    <a:pt x="86960" y="78999"/>
                    <a:pt x="87500" y="78999"/>
                  </a:cubicBezTo>
                  <a:cubicBezTo>
                    <a:pt x="100268" y="78999"/>
                    <a:pt x="112487" y="76633"/>
                    <a:pt x="123732" y="72313"/>
                  </a:cubicBezTo>
                  <a:cubicBezTo>
                    <a:pt x="122906" y="71853"/>
                    <a:pt x="121944" y="71313"/>
                    <a:pt x="120917" y="70707"/>
                  </a:cubicBezTo>
                  <a:cubicBezTo>
                    <a:pt x="116845" y="68288"/>
                    <a:pt x="111638" y="64802"/>
                    <a:pt x="108903" y="60975"/>
                  </a:cubicBezTo>
                  <a:cubicBezTo>
                    <a:pt x="110161" y="60262"/>
                    <a:pt x="111447" y="59592"/>
                    <a:pt x="112639" y="58757"/>
                  </a:cubicBezTo>
                  <a:cubicBezTo>
                    <a:pt x="113248" y="58355"/>
                    <a:pt x="113873" y="57969"/>
                    <a:pt x="114472" y="57542"/>
                  </a:cubicBezTo>
                  <a:lnTo>
                    <a:pt x="116239" y="56232"/>
                  </a:lnTo>
                  <a:cubicBezTo>
                    <a:pt x="116845" y="55805"/>
                    <a:pt x="117397" y="55326"/>
                    <a:pt x="117961" y="54845"/>
                  </a:cubicBezTo>
                  <a:cubicBezTo>
                    <a:pt x="118516" y="54366"/>
                    <a:pt x="119110" y="53916"/>
                    <a:pt x="119633" y="53398"/>
                  </a:cubicBezTo>
                  <a:cubicBezTo>
                    <a:pt x="121831" y="51426"/>
                    <a:pt x="123845" y="49236"/>
                    <a:pt x="125697" y="46896"/>
                  </a:cubicBezTo>
                  <a:cubicBezTo>
                    <a:pt x="126623" y="45723"/>
                    <a:pt x="127354" y="44416"/>
                    <a:pt x="128131" y="43142"/>
                  </a:cubicBezTo>
                  <a:cubicBezTo>
                    <a:pt x="128493" y="42490"/>
                    <a:pt x="128874" y="41842"/>
                    <a:pt x="129209" y="41165"/>
                  </a:cubicBezTo>
                  <a:cubicBezTo>
                    <a:pt x="129231" y="41122"/>
                    <a:pt x="129255" y="41073"/>
                    <a:pt x="129274" y="41031"/>
                  </a:cubicBezTo>
                  <a:cubicBezTo>
                    <a:pt x="133479" y="39766"/>
                    <a:pt x="147884" y="34788"/>
                    <a:pt x="162061" y="22366"/>
                  </a:cubicBezTo>
                  <a:lnTo>
                    <a:pt x="163193" y="23064"/>
                  </a:lnTo>
                  <a:cubicBezTo>
                    <a:pt x="164415" y="23832"/>
                    <a:pt x="165668" y="24545"/>
                    <a:pt x="166856" y="25356"/>
                  </a:cubicBezTo>
                  <a:cubicBezTo>
                    <a:pt x="167158" y="25562"/>
                    <a:pt x="167508" y="25676"/>
                    <a:pt x="167843" y="25818"/>
                  </a:cubicBezTo>
                  <a:lnTo>
                    <a:pt x="168857" y="26236"/>
                  </a:lnTo>
                  <a:lnTo>
                    <a:pt x="170887" y="27067"/>
                  </a:lnTo>
                  <a:cubicBezTo>
                    <a:pt x="171466" y="27292"/>
                    <a:pt x="172048" y="27524"/>
                    <a:pt x="172632" y="27748"/>
                  </a:cubicBezTo>
                  <a:cubicBezTo>
                    <a:pt x="173416" y="28049"/>
                    <a:pt x="174201" y="28342"/>
                    <a:pt x="174997" y="28625"/>
                  </a:cubicBezTo>
                  <a:cubicBezTo>
                    <a:pt x="174384" y="28039"/>
                    <a:pt x="173756" y="27467"/>
                    <a:pt x="173126" y="26900"/>
                  </a:cubicBezTo>
                  <a:cubicBezTo>
                    <a:pt x="172669" y="26485"/>
                    <a:pt x="172209" y="26068"/>
                    <a:pt x="171747" y="25662"/>
                  </a:cubicBezTo>
                  <a:lnTo>
                    <a:pt x="170091" y="24225"/>
                  </a:lnTo>
                  <a:lnTo>
                    <a:pt x="169263" y="23512"/>
                  </a:lnTo>
                  <a:cubicBezTo>
                    <a:pt x="168986" y="23274"/>
                    <a:pt x="168720" y="23018"/>
                    <a:pt x="168407" y="22842"/>
                  </a:cubicBezTo>
                  <a:cubicBezTo>
                    <a:pt x="167146" y="22141"/>
                    <a:pt x="165942" y="21346"/>
                    <a:pt x="164705" y="20606"/>
                  </a:cubicBezTo>
                  <a:lnTo>
                    <a:pt x="163379" y="19788"/>
                  </a:lnTo>
                  <a:cubicBezTo>
                    <a:pt x="164031" y="16559"/>
                    <a:pt x="165280" y="9149"/>
                    <a:pt x="165230" y="0"/>
                  </a:cubicBezTo>
                  <a:lnTo>
                    <a:pt x="115286" y="0"/>
                  </a:lnTo>
                  <a:cubicBezTo>
                    <a:pt x="112441" y="4716"/>
                    <a:pt x="109372" y="9469"/>
                    <a:pt x="106350" y="13525"/>
                  </a:cubicBezTo>
                  <a:lnTo>
                    <a:pt x="126729" y="39666"/>
                  </a:lnTo>
                  <a:cubicBezTo>
                    <a:pt x="126699" y="39732"/>
                    <a:pt x="126672" y="39793"/>
                    <a:pt x="126638" y="39854"/>
                  </a:cubicBezTo>
                  <a:cubicBezTo>
                    <a:pt x="126333" y="40470"/>
                    <a:pt x="125974" y="41080"/>
                    <a:pt x="125633" y="41689"/>
                  </a:cubicBezTo>
                  <a:cubicBezTo>
                    <a:pt x="124928" y="42896"/>
                    <a:pt x="124109" y="44041"/>
                    <a:pt x="123335" y="45214"/>
                  </a:cubicBezTo>
                  <a:cubicBezTo>
                    <a:pt x="121800" y="47575"/>
                    <a:pt x="120112" y="49867"/>
                    <a:pt x="118198" y="51969"/>
                  </a:cubicBezTo>
                  <a:cubicBezTo>
                    <a:pt x="116270" y="54057"/>
                    <a:pt x="114256" y="56107"/>
                    <a:pt x="112008" y="57897"/>
                  </a:cubicBezTo>
                  <a:cubicBezTo>
                    <a:pt x="110926" y="58845"/>
                    <a:pt x="109738" y="59656"/>
                    <a:pt x="108583" y="60528"/>
                  </a:cubicBezTo>
                  <a:cubicBezTo>
                    <a:pt x="108583" y="60528"/>
                    <a:pt x="103415" y="63062"/>
                    <a:pt x="87325" y="63236"/>
                  </a:cubicBezTo>
                  <a:cubicBezTo>
                    <a:pt x="71241" y="63062"/>
                    <a:pt x="66354" y="60369"/>
                    <a:pt x="66354" y="60369"/>
                  </a:cubicBezTo>
                  <a:cubicBezTo>
                    <a:pt x="65264" y="59553"/>
                    <a:pt x="64151" y="58781"/>
                    <a:pt x="63127" y="57886"/>
                  </a:cubicBezTo>
                  <a:cubicBezTo>
                    <a:pt x="60873" y="56095"/>
                    <a:pt x="58841" y="54046"/>
                    <a:pt x="56906" y="51954"/>
                  </a:cubicBezTo>
                  <a:cubicBezTo>
                    <a:pt x="54975" y="49852"/>
                    <a:pt x="53274" y="47555"/>
                    <a:pt x="51723" y="45202"/>
                  </a:cubicBezTo>
                  <a:cubicBezTo>
                    <a:pt x="50938" y="44024"/>
                    <a:pt x="50112" y="42886"/>
                    <a:pt x="49396" y="41677"/>
                  </a:cubicBezTo>
                  <a:cubicBezTo>
                    <a:pt x="49049" y="41065"/>
                    <a:pt x="48686" y="40459"/>
                    <a:pt x="48375" y="39839"/>
                  </a:cubicBezTo>
                  <a:cubicBezTo>
                    <a:pt x="48341" y="39782"/>
                    <a:pt x="48311" y="39716"/>
                    <a:pt x="48280" y="39656"/>
                  </a:cubicBezTo>
                  <a:lnTo>
                    <a:pt x="68646" y="13525"/>
                  </a:lnTo>
                  <a:cubicBezTo>
                    <a:pt x="65626" y="9469"/>
                    <a:pt x="62555" y="4716"/>
                    <a:pt x="59710" y="0"/>
                  </a:cubicBezTo>
                  <a:close/>
                </a:path>
              </a:pathLst>
            </a:custGeom>
            <a:solidFill>
              <a:srgbClr val="250E18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0" y="7163653"/>
              <a:ext cx="804580" cy="1411304"/>
            </a:xfrm>
            <a:custGeom>
              <a:avLst/>
              <a:gdLst/>
              <a:ahLst/>
              <a:cxnLst/>
              <a:rect l="l" t="t" r="r" b="b"/>
              <a:pathLst>
                <a:path w="29791" h="52256" extrusionOk="0">
                  <a:moveTo>
                    <a:pt x="0" y="0"/>
                  </a:moveTo>
                  <a:lnTo>
                    <a:pt x="0" y="13903"/>
                  </a:lnTo>
                  <a:cubicBezTo>
                    <a:pt x="11001" y="42475"/>
                    <a:pt x="29456" y="52085"/>
                    <a:pt x="29791" y="52255"/>
                  </a:cubicBezTo>
                  <a:lnTo>
                    <a:pt x="29791" y="52255"/>
                  </a:lnTo>
                  <a:cubicBezTo>
                    <a:pt x="6495" y="33405"/>
                    <a:pt x="1386" y="4835"/>
                    <a:pt x="674" y="0"/>
                  </a:cubicBezTo>
                  <a:close/>
                </a:path>
              </a:pathLst>
            </a:custGeom>
            <a:solidFill>
              <a:srgbClr val="250E18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4471307" y="7163653"/>
              <a:ext cx="1613023" cy="1828462"/>
            </a:xfrm>
            <a:custGeom>
              <a:avLst/>
              <a:gdLst/>
              <a:ahLst/>
              <a:cxnLst/>
              <a:rect l="l" t="t" r="r" b="b"/>
              <a:pathLst>
                <a:path w="59725" h="67702" extrusionOk="0">
                  <a:moveTo>
                    <a:pt x="52229" y="0"/>
                  </a:moveTo>
                  <a:cubicBezTo>
                    <a:pt x="39854" y="51743"/>
                    <a:pt x="1" y="67702"/>
                    <a:pt x="1" y="67702"/>
                  </a:cubicBezTo>
                  <a:cubicBezTo>
                    <a:pt x="51121" y="47721"/>
                    <a:pt x="59725" y="0"/>
                    <a:pt x="59725" y="0"/>
                  </a:cubicBezTo>
                  <a:close/>
                </a:path>
              </a:pathLst>
            </a:custGeom>
            <a:solidFill>
              <a:srgbClr val="250E18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6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5400012" scaled="0"/>
        </a:gra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/>
          <p:nvPr/>
        </p:nvSpPr>
        <p:spPr>
          <a:xfrm>
            <a:off x="7987" y="0"/>
            <a:ext cx="9118778" cy="5143551"/>
          </a:xfrm>
          <a:custGeom>
            <a:avLst/>
            <a:gdLst/>
            <a:ahLst/>
            <a:cxnLst/>
            <a:rect l="l" t="t" r="r" b="b"/>
            <a:pathLst>
              <a:path w="285676" h="190449" extrusionOk="0">
                <a:moveTo>
                  <a:pt x="278293" y="0"/>
                </a:moveTo>
                <a:cubicBezTo>
                  <a:pt x="253581" y="36010"/>
                  <a:pt x="212115" y="75463"/>
                  <a:pt x="144939" y="89945"/>
                </a:cubicBezTo>
                <a:cubicBezTo>
                  <a:pt x="128678" y="93430"/>
                  <a:pt x="113187" y="94963"/>
                  <a:pt x="98518" y="94963"/>
                </a:cubicBezTo>
                <a:cubicBezTo>
                  <a:pt x="60794" y="94963"/>
                  <a:pt x="28502" y="84825"/>
                  <a:pt x="2495" y="71685"/>
                </a:cubicBezTo>
                <a:cubicBezTo>
                  <a:pt x="1657" y="71262"/>
                  <a:pt x="823" y="70835"/>
                  <a:pt x="0" y="70405"/>
                </a:cubicBezTo>
                <a:lnTo>
                  <a:pt x="0" y="190449"/>
                </a:lnTo>
                <a:lnTo>
                  <a:pt x="285676" y="190449"/>
                </a:lnTo>
                <a:lnTo>
                  <a:pt x="285676" y="0"/>
                </a:lnTo>
                <a:close/>
              </a:path>
            </a:pathLst>
          </a:custGeom>
          <a:solidFill>
            <a:srgbClr val="250E18">
              <a:alpha val="297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7"/>
          <p:cNvGrpSpPr/>
          <p:nvPr/>
        </p:nvGrpSpPr>
        <p:grpSpPr>
          <a:xfrm>
            <a:off x="4320" y="2314966"/>
            <a:ext cx="1683894" cy="2828559"/>
            <a:chOff x="4320" y="2314966"/>
            <a:chExt cx="1683894" cy="2828559"/>
          </a:xfrm>
        </p:grpSpPr>
        <p:sp>
          <p:nvSpPr>
            <p:cNvPr id="163" name="Google Shape;163;p7"/>
            <p:cNvSpPr/>
            <p:nvPr/>
          </p:nvSpPr>
          <p:spPr>
            <a:xfrm flipH="1">
              <a:off x="4320" y="2644358"/>
              <a:ext cx="184676" cy="2499168"/>
            </a:xfrm>
            <a:custGeom>
              <a:avLst/>
              <a:gdLst/>
              <a:ahLst/>
              <a:cxnLst/>
              <a:rect l="l" t="t" r="r" b="b"/>
              <a:pathLst>
                <a:path w="5042" h="68232" extrusionOk="0">
                  <a:moveTo>
                    <a:pt x="5042" y="0"/>
                  </a:moveTo>
                  <a:cubicBezTo>
                    <a:pt x="5042" y="0"/>
                    <a:pt x="4447" y="8151"/>
                    <a:pt x="2226" y="12823"/>
                  </a:cubicBezTo>
                  <a:cubicBezTo>
                    <a:pt x="0" y="17493"/>
                    <a:pt x="2000" y="23865"/>
                    <a:pt x="4002" y="26162"/>
                  </a:cubicBezTo>
                  <a:lnTo>
                    <a:pt x="4002" y="68232"/>
                  </a:lnTo>
                  <a:lnTo>
                    <a:pt x="5042" y="68232"/>
                  </a:lnTo>
                  <a:lnTo>
                    <a:pt x="5042" y="0"/>
                  </a:ln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 flipH="1">
              <a:off x="123799" y="4675027"/>
              <a:ext cx="494801" cy="328768"/>
            </a:xfrm>
            <a:custGeom>
              <a:avLst/>
              <a:gdLst/>
              <a:ahLst/>
              <a:cxnLst/>
              <a:rect l="l" t="t" r="r" b="b"/>
              <a:pathLst>
                <a:path w="13509" h="8976" extrusionOk="0">
                  <a:moveTo>
                    <a:pt x="13509" y="1"/>
                  </a:moveTo>
                  <a:lnTo>
                    <a:pt x="13509" y="1"/>
                  </a:lnTo>
                  <a:cubicBezTo>
                    <a:pt x="7171" y="6448"/>
                    <a:pt x="0" y="6838"/>
                    <a:pt x="0" y="6838"/>
                  </a:cubicBezTo>
                  <a:cubicBezTo>
                    <a:pt x="1733" y="8430"/>
                    <a:pt x="3433" y="8976"/>
                    <a:pt x="4948" y="8976"/>
                  </a:cubicBezTo>
                  <a:cubicBezTo>
                    <a:pt x="8246" y="8976"/>
                    <a:pt x="10673" y="6392"/>
                    <a:pt x="10673" y="6392"/>
                  </a:cubicBezTo>
                  <a:lnTo>
                    <a:pt x="10673" y="7950"/>
                  </a:lnTo>
                  <a:cubicBezTo>
                    <a:pt x="13508" y="4781"/>
                    <a:pt x="13509" y="1"/>
                    <a:pt x="13509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 flipH="1">
              <a:off x="123800" y="4550420"/>
              <a:ext cx="1062930" cy="527766"/>
            </a:xfrm>
            <a:custGeom>
              <a:avLst/>
              <a:gdLst/>
              <a:ahLst/>
              <a:cxnLst/>
              <a:rect l="l" t="t" r="r" b="b"/>
              <a:pathLst>
                <a:path w="29020" h="14409" extrusionOk="0">
                  <a:moveTo>
                    <a:pt x="19630" y="0"/>
                  </a:moveTo>
                  <a:cubicBezTo>
                    <a:pt x="8306" y="0"/>
                    <a:pt x="2262" y="5996"/>
                    <a:pt x="2262" y="5996"/>
                  </a:cubicBezTo>
                  <a:cubicBezTo>
                    <a:pt x="2633" y="6182"/>
                    <a:pt x="4078" y="7071"/>
                    <a:pt x="2633" y="8516"/>
                  </a:cubicBezTo>
                  <a:cubicBezTo>
                    <a:pt x="1187" y="9962"/>
                    <a:pt x="1" y="12378"/>
                    <a:pt x="1" y="12378"/>
                  </a:cubicBezTo>
                  <a:cubicBezTo>
                    <a:pt x="2019" y="11139"/>
                    <a:pt x="3409" y="10566"/>
                    <a:pt x="4227" y="10566"/>
                  </a:cubicBezTo>
                  <a:cubicBezTo>
                    <a:pt x="4896" y="10566"/>
                    <a:pt x="5182" y="10950"/>
                    <a:pt x="5116" y="11667"/>
                  </a:cubicBezTo>
                  <a:cubicBezTo>
                    <a:pt x="4967" y="13259"/>
                    <a:pt x="5450" y="14409"/>
                    <a:pt x="5450" y="14409"/>
                  </a:cubicBezTo>
                  <a:cubicBezTo>
                    <a:pt x="16789" y="2402"/>
                    <a:pt x="29020" y="1290"/>
                    <a:pt x="29020" y="1290"/>
                  </a:cubicBezTo>
                  <a:cubicBezTo>
                    <a:pt x="25572" y="369"/>
                    <a:pt x="22439" y="0"/>
                    <a:pt x="19630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 flipH="1">
              <a:off x="123799" y="3660993"/>
              <a:ext cx="413415" cy="853897"/>
            </a:xfrm>
            <a:custGeom>
              <a:avLst/>
              <a:gdLst/>
              <a:ahLst/>
              <a:cxnLst/>
              <a:rect l="l" t="t" r="r" b="b"/>
              <a:pathLst>
                <a:path w="11287" h="2331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391" y="2447"/>
                    <a:pt x="2225" y="13620"/>
                  </a:cubicBezTo>
                  <a:cubicBezTo>
                    <a:pt x="2878" y="22361"/>
                    <a:pt x="8054" y="23312"/>
                    <a:pt x="10277" y="23312"/>
                  </a:cubicBezTo>
                  <a:cubicBezTo>
                    <a:pt x="10896" y="23312"/>
                    <a:pt x="11287" y="23239"/>
                    <a:pt x="11287" y="23239"/>
                  </a:cubicBezTo>
                  <a:lnTo>
                    <a:pt x="11287" y="23237"/>
                  </a:lnTo>
                  <a:cubicBezTo>
                    <a:pt x="9323" y="21014"/>
                    <a:pt x="9248" y="19718"/>
                    <a:pt x="8321" y="10341"/>
                  </a:cubicBezTo>
                  <a:cubicBezTo>
                    <a:pt x="7395" y="96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 flipH="1">
              <a:off x="36260" y="2314966"/>
              <a:ext cx="619005" cy="1358258"/>
            </a:xfrm>
            <a:custGeom>
              <a:avLst/>
              <a:gdLst/>
              <a:ahLst/>
              <a:cxnLst/>
              <a:rect l="l" t="t" r="r" b="b"/>
              <a:pathLst>
                <a:path w="16900" h="37083" extrusionOk="0">
                  <a:moveTo>
                    <a:pt x="7549" y="1"/>
                  </a:moveTo>
                  <a:cubicBezTo>
                    <a:pt x="2148" y="1"/>
                    <a:pt x="213" y="8630"/>
                    <a:pt x="1" y="11179"/>
                  </a:cubicBezTo>
                  <a:cubicBezTo>
                    <a:pt x="1" y="11179"/>
                    <a:pt x="1794" y="8776"/>
                    <a:pt x="4510" y="8776"/>
                  </a:cubicBezTo>
                  <a:cubicBezTo>
                    <a:pt x="5275" y="8776"/>
                    <a:pt x="6113" y="8966"/>
                    <a:pt x="7006" y="9455"/>
                  </a:cubicBezTo>
                  <a:cubicBezTo>
                    <a:pt x="11063" y="11678"/>
                    <a:pt x="8192" y="21684"/>
                    <a:pt x="7349" y="27189"/>
                  </a:cubicBezTo>
                  <a:cubicBezTo>
                    <a:pt x="6505" y="32692"/>
                    <a:pt x="10007" y="35749"/>
                    <a:pt x="14510" y="37083"/>
                  </a:cubicBezTo>
                  <a:cubicBezTo>
                    <a:pt x="14510" y="37083"/>
                    <a:pt x="9423" y="30523"/>
                    <a:pt x="13342" y="20683"/>
                  </a:cubicBezTo>
                  <a:cubicBezTo>
                    <a:pt x="16900" y="11289"/>
                    <a:pt x="14342" y="949"/>
                    <a:pt x="8339" y="61"/>
                  </a:cubicBezTo>
                  <a:cubicBezTo>
                    <a:pt x="8068" y="20"/>
                    <a:pt x="7805" y="1"/>
                    <a:pt x="7549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 flipH="1">
              <a:off x="617152" y="3698016"/>
              <a:ext cx="1071061" cy="693688"/>
            </a:xfrm>
            <a:custGeom>
              <a:avLst/>
              <a:gdLst/>
              <a:ahLst/>
              <a:cxnLst/>
              <a:rect l="l" t="t" r="r" b="b"/>
              <a:pathLst>
                <a:path w="29242" h="18939" extrusionOk="0">
                  <a:moveTo>
                    <a:pt x="10415" y="0"/>
                  </a:moveTo>
                  <a:cubicBezTo>
                    <a:pt x="11378" y="1038"/>
                    <a:pt x="11303" y="2446"/>
                    <a:pt x="11303" y="2446"/>
                  </a:cubicBezTo>
                  <a:cubicBezTo>
                    <a:pt x="9684" y="2106"/>
                    <a:pt x="8115" y="1982"/>
                    <a:pt x="6689" y="1982"/>
                  </a:cubicBezTo>
                  <a:cubicBezTo>
                    <a:pt x="2826" y="1982"/>
                    <a:pt x="1" y="2891"/>
                    <a:pt x="1" y="2891"/>
                  </a:cubicBezTo>
                  <a:cubicBezTo>
                    <a:pt x="3595" y="3855"/>
                    <a:pt x="5115" y="6042"/>
                    <a:pt x="5115" y="6042"/>
                  </a:cubicBezTo>
                  <a:cubicBezTo>
                    <a:pt x="1778" y="6820"/>
                    <a:pt x="1" y="10045"/>
                    <a:pt x="1" y="10045"/>
                  </a:cubicBezTo>
                  <a:cubicBezTo>
                    <a:pt x="1952" y="9843"/>
                    <a:pt x="3790" y="9751"/>
                    <a:pt x="5520" y="9751"/>
                  </a:cubicBezTo>
                  <a:cubicBezTo>
                    <a:pt x="22810" y="9751"/>
                    <a:pt x="29242" y="18939"/>
                    <a:pt x="29242" y="18939"/>
                  </a:cubicBezTo>
                  <a:cubicBezTo>
                    <a:pt x="27388" y="595"/>
                    <a:pt x="10416" y="0"/>
                    <a:pt x="10415" y="0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7"/>
          <p:cNvGrpSpPr/>
          <p:nvPr/>
        </p:nvGrpSpPr>
        <p:grpSpPr>
          <a:xfrm>
            <a:off x="1690423" y="9"/>
            <a:ext cx="5152211" cy="1806726"/>
            <a:chOff x="0" y="7163653"/>
            <a:chExt cx="6084331" cy="2133593"/>
          </a:xfrm>
        </p:grpSpPr>
        <p:sp>
          <p:nvSpPr>
            <p:cNvPr id="170" name="Google Shape;170;p7"/>
            <p:cNvSpPr/>
            <p:nvPr/>
          </p:nvSpPr>
          <p:spPr>
            <a:xfrm>
              <a:off x="551601" y="7163653"/>
              <a:ext cx="4726231" cy="2133593"/>
            </a:xfrm>
            <a:custGeom>
              <a:avLst/>
              <a:gdLst/>
              <a:ahLst/>
              <a:cxnLst/>
              <a:rect l="l" t="t" r="r" b="b"/>
              <a:pathLst>
                <a:path w="174997" h="79000" extrusionOk="0">
                  <a:moveTo>
                    <a:pt x="90613" y="13234"/>
                  </a:moveTo>
                  <a:cubicBezTo>
                    <a:pt x="89572" y="13234"/>
                    <a:pt x="88531" y="13236"/>
                    <a:pt x="87490" y="13244"/>
                  </a:cubicBezTo>
                  <a:lnTo>
                    <a:pt x="78115" y="13305"/>
                  </a:lnTo>
                  <a:cubicBezTo>
                    <a:pt x="74980" y="13342"/>
                    <a:pt x="71845" y="13393"/>
                    <a:pt x="68646" y="13525"/>
                  </a:cubicBezTo>
                  <a:cubicBezTo>
                    <a:pt x="71686" y="14576"/>
                    <a:pt x="74834" y="15155"/>
                    <a:pt x="77990" y="15563"/>
                  </a:cubicBezTo>
                  <a:cubicBezTo>
                    <a:pt x="81029" y="15938"/>
                    <a:pt x="84088" y="16133"/>
                    <a:pt x="87153" y="16133"/>
                  </a:cubicBezTo>
                  <a:cubicBezTo>
                    <a:pt x="87269" y="16133"/>
                    <a:pt x="87384" y="16133"/>
                    <a:pt x="87500" y="16132"/>
                  </a:cubicBezTo>
                  <a:cubicBezTo>
                    <a:pt x="90677" y="16112"/>
                    <a:pt x="93858" y="15937"/>
                    <a:pt x="97011" y="15511"/>
                  </a:cubicBezTo>
                  <a:cubicBezTo>
                    <a:pt x="100162" y="15106"/>
                    <a:pt x="103293" y="14478"/>
                    <a:pt x="106350" y="13525"/>
                  </a:cubicBezTo>
                  <a:lnTo>
                    <a:pt x="106350" y="13525"/>
                  </a:lnTo>
                  <a:cubicBezTo>
                    <a:pt x="106350" y="13525"/>
                    <a:pt x="106350" y="13525"/>
                    <a:pt x="106350" y="13525"/>
                  </a:cubicBezTo>
                  <a:cubicBezTo>
                    <a:pt x="103148" y="13286"/>
                    <a:pt x="100009" y="13293"/>
                    <a:pt x="96871" y="13244"/>
                  </a:cubicBezTo>
                  <a:cubicBezTo>
                    <a:pt x="94781" y="13244"/>
                    <a:pt x="92696" y="13234"/>
                    <a:pt x="90613" y="13234"/>
                  </a:cubicBezTo>
                  <a:close/>
                  <a:moveTo>
                    <a:pt x="9766" y="0"/>
                  </a:moveTo>
                  <a:cubicBezTo>
                    <a:pt x="9717" y="9149"/>
                    <a:pt x="10967" y="16559"/>
                    <a:pt x="11617" y="19788"/>
                  </a:cubicBezTo>
                  <a:lnTo>
                    <a:pt x="10291" y="20606"/>
                  </a:lnTo>
                  <a:cubicBezTo>
                    <a:pt x="9054" y="21346"/>
                    <a:pt x="7854" y="22141"/>
                    <a:pt x="6589" y="22842"/>
                  </a:cubicBezTo>
                  <a:cubicBezTo>
                    <a:pt x="6278" y="23018"/>
                    <a:pt x="6010" y="23272"/>
                    <a:pt x="5733" y="23512"/>
                  </a:cubicBezTo>
                  <a:lnTo>
                    <a:pt x="4906" y="24225"/>
                  </a:lnTo>
                  <a:lnTo>
                    <a:pt x="3249" y="25661"/>
                  </a:lnTo>
                  <a:cubicBezTo>
                    <a:pt x="2792" y="26068"/>
                    <a:pt x="2332" y="26480"/>
                    <a:pt x="1875" y="26896"/>
                  </a:cubicBezTo>
                  <a:cubicBezTo>
                    <a:pt x="1242" y="27463"/>
                    <a:pt x="617" y="28034"/>
                    <a:pt x="1" y="28625"/>
                  </a:cubicBezTo>
                  <a:cubicBezTo>
                    <a:pt x="796" y="28344"/>
                    <a:pt x="1585" y="28049"/>
                    <a:pt x="2369" y="27744"/>
                  </a:cubicBezTo>
                  <a:cubicBezTo>
                    <a:pt x="2948" y="27524"/>
                    <a:pt x="3530" y="27292"/>
                    <a:pt x="4109" y="27067"/>
                  </a:cubicBezTo>
                  <a:lnTo>
                    <a:pt x="6141" y="26236"/>
                  </a:lnTo>
                  <a:lnTo>
                    <a:pt x="7153" y="25818"/>
                  </a:lnTo>
                  <a:cubicBezTo>
                    <a:pt x="7488" y="25677"/>
                    <a:pt x="7838" y="25562"/>
                    <a:pt x="8140" y="25358"/>
                  </a:cubicBezTo>
                  <a:cubicBezTo>
                    <a:pt x="9331" y="24545"/>
                    <a:pt x="10582" y="23832"/>
                    <a:pt x="11804" y="23064"/>
                  </a:cubicBezTo>
                  <a:lnTo>
                    <a:pt x="12935" y="22366"/>
                  </a:lnTo>
                  <a:cubicBezTo>
                    <a:pt x="27139" y="34810"/>
                    <a:pt x="41575" y="39785"/>
                    <a:pt x="45743" y="41034"/>
                  </a:cubicBezTo>
                  <a:cubicBezTo>
                    <a:pt x="45768" y="41085"/>
                    <a:pt x="45792" y="41129"/>
                    <a:pt x="45810" y="41171"/>
                  </a:cubicBezTo>
                  <a:cubicBezTo>
                    <a:pt x="46154" y="41847"/>
                    <a:pt x="46538" y="42493"/>
                    <a:pt x="46907" y="43145"/>
                  </a:cubicBezTo>
                  <a:cubicBezTo>
                    <a:pt x="47696" y="44416"/>
                    <a:pt x="48436" y="45723"/>
                    <a:pt x="49365" y="46896"/>
                  </a:cubicBezTo>
                  <a:cubicBezTo>
                    <a:pt x="50279" y="48078"/>
                    <a:pt x="51276" y="49190"/>
                    <a:pt x="52290" y="50278"/>
                  </a:cubicBezTo>
                  <a:lnTo>
                    <a:pt x="53844" y="51871"/>
                  </a:lnTo>
                  <a:lnTo>
                    <a:pt x="55466" y="53391"/>
                  </a:lnTo>
                  <a:cubicBezTo>
                    <a:pt x="57683" y="55357"/>
                    <a:pt x="60002" y="57192"/>
                    <a:pt x="62494" y="58751"/>
                  </a:cubicBezTo>
                  <a:cubicBezTo>
                    <a:pt x="63618" y="59531"/>
                    <a:pt x="64825" y="60179"/>
                    <a:pt x="66013" y="60848"/>
                  </a:cubicBezTo>
                  <a:cubicBezTo>
                    <a:pt x="63271" y="64674"/>
                    <a:pt x="58110" y="68250"/>
                    <a:pt x="54058" y="70695"/>
                  </a:cubicBezTo>
                  <a:cubicBezTo>
                    <a:pt x="53037" y="71313"/>
                    <a:pt x="52087" y="71853"/>
                    <a:pt x="51264" y="72315"/>
                  </a:cubicBezTo>
                  <a:cubicBezTo>
                    <a:pt x="51551" y="72425"/>
                    <a:pt x="51840" y="72531"/>
                    <a:pt x="52133" y="72645"/>
                  </a:cubicBezTo>
                  <a:cubicBezTo>
                    <a:pt x="52544" y="72797"/>
                    <a:pt x="52964" y="72949"/>
                    <a:pt x="53382" y="73102"/>
                  </a:cubicBezTo>
                  <a:cubicBezTo>
                    <a:pt x="53741" y="73229"/>
                    <a:pt x="54095" y="73357"/>
                    <a:pt x="54457" y="73476"/>
                  </a:cubicBezTo>
                  <a:cubicBezTo>
                    <a:pt x="54740" y="73574"/>
                    <a:pt x="55024" y="73674"/>
                    <a:pt x="55310" y="73769"/>
                  </a:cubicBezTo>
                  <a:cubicBezTo>
                    <a:pt x="58411" y="74808"/>
                    <a:pt x="61584" y="75707"/>
                    <a:pt x="64813" y="76443"/>
                  </a:cubicBezTo>
                  <a:cubicBezTo>
                    <a:pt x="65167" y="76526"/>
                    <a:pt x="65526" y="76608"/>
                    <a:pt x="65880" y="76684"/>
                  </a:cubicBezTo>
                  <a:cubicBezTo>
                    <a:pt x="66288" y="76775"/>
                    <a:pt x="66699" y="76858"/>
                    <a:pt x="67114" y="76946"/>
                  </a:cubicBezTo>
                  <a:cubicBezTo>
                    <a:pt x="67522" y="77029"/>
                    <a:pt x="67933" y="77110"/>
                    <a:pt x="68348" y="77190"/>
                  </a:cubicBezTo>
                  <a:cubicBezTo>
                    <a:pt x="68764" y="77269"/>
                    <a:pt x="69176" y="77346"/>
                    <a:pt x="69590" y="77418"/>
                  </a:cubicBezTo>
                  <a:cubicBezTo>
                    <a:pt x="70005" y="77491"/>
                    <a:pt x="70425" y="77562"/>
                    <a:pt x="70840" y="77632"/>
                  </a:cubicBezTo>
                  <a:cubicBezTo>
                    <a:pt x="71684" y="77772"/>
                    <a:pt x="72534" y="77906"/>
                    <a:pt x="73387" y="78019"/>
                  </a:cubicBezTo>
                  <a:cubicBezTo>
                    <a:pt x="74124" y="78123"/>
                    <a:pt x="74858" y="78217"/>
                    <a:pt x="75601" y="78305"/>
                  </a:cubicBezTo>
                  <a:cubicBezTo>
                    <a:pt x="76409" y="78400"/>
                    <a:pt x="77220" y="78485"/>
                    <a:pt x="78030" y="78561"/>
                  </a:cubicBezTo>
                  <a:cubicBezTo>
                    <a:pt x="78405" y="78598"/>
                    <a:pt x="78777" y="78625"/>
                    <a:pt x="79154" y="78656"/>
                  </a:cubicBezTo>
                  <a:cubicBezTo>
                    <a:pt x="79178" y="78659"/>
                    <a:pt x="79203" y="78668"/>
                    <a:pt x="79231" y="78668"/>
                  </a:cubicBezTo>
                  <a:cubicBezTo>
                    <a:pt x="79554" y="78690"/>
                    <a:pt x="79882" y="78717"/>
                    <a:pt x="80209" y="78740"/>
                  </a:cubicBezTo>
                  <a:cubicBezTo>
                    <a:pt x="80541" y="78762"/>
                    <a:pt x="80869" y="78786"/>
                    <a:pt x="81199" y="78808"/>
                  </a:cubicBezTo>
                  <a:cubicBezTo>
                    <a:pt x="81497" y="78823"/>
                    <a:pt x="81798" y="78842"/>
                    <a:pt x="82098" y="78854"/>
                  </a:cubicBezTo>
                  <a:cubicBezTo>
                    <a:pt x="82350" y="78869"/>
                    <a:pt x="82609" y="78884"/>
                    <a:pt x="82860" y="78891"/>
                  </a:cubicBezTo>
                  <a:cubicBezTo>
                    <a:pt x="83215" y="78906"/>
                    <a:pt x="83569" y="78927"/>
                    <a:pt x="83923" y="78933"/>
                  </a:cubicBezTo>
                  <a:cubicBezTo>
                    <a:pt x="84243" y="78949"/>
                    <a:pt x="84563" y="78957"/>
                    <a:pt x="84888" y="78964"/>
                  </a:cubicBezTo>
                  <a:cubicBezTo>
                    <a:pt x="85223" y="78972"/>
                    <a:pt x="85553" y="78984"/>
                    <a:pt x="85893" y="78988"/>
                  </a:cubicBezTo>
                  <a:cubicBezTo>
                    <a:pt x="86426" y="78994"/>
                    <a:pt x="86960" y="78999"/>
                    <a:pt x="87500" y="78999"/>
                  </a:cubicBezTo>
                  <a:cubicBezTo>
                    <a:pt x="100268" y="78999"/>
                    <a:pt x="112487" y="76633"/>
                    <a:pt x="123732" y="72313"/>
                  </a:cubicBezTo>
                  <a:cubicBezTo>
                    <a:pt x="122906" y="71853"/>
                    <a:pt x="121944" y="71313"/>
                    <a:pt x="120917" y="70707"/>
                  </a:cubicBezTo>
                  <a:cubicBezTo>
                    <a:pt x="116845" y="68288"/>
                    <a:pt x="111638" y="64802"/>
                    <a:pt x="108903" y="60975"/>
                  </a:cubicBezTo>
                  <a:cubicBezTo>
                    <a:pt x="110161" y="60262"/>
                    <a:pt x="111447" y="59592"/>
                    <a:pt x="112639" y="58757"/>
                  </a:cubicBezTo>
                  <a:cubicBezTo>
                    <a:pt x="113248" y="58355"/>
                    <a:pt x="113873" y="57969"/>
                    <a:pt x="114472" y="57542"/>
                  </a:cubicBezTo>
                  <a:lnTo>
                    <a:pt x="116239" y="56232"/>
                  </a:lnTo>
                  <a:cubicBezTo>
                    <a:pt x="116845" y="55805"/>
                    <a:pt x="117397" y="55326"/>
                    <a:pt x="117961" y="54845"/>
                  </a:cubicBezTo>
                  <a:cubicBezTo>
                    <a:pt x="118516" y="54366"/>
                    <a:pt x="119110" y="53916"/>
                    <a:pt x="119633" y="53398"/>
                  </a:cubicBezTo>
                  <a:cubicBezTo>
                    <a:pt x="121831" y="51426"/>
                    <a:pt x="123845" y="49236"/>
                    <a:pt x="125697" y="46896"/>
                  </a:cubicBezTo>
                  <a:cubicBezTo>
                    <a:pt x="126623" y="45723"/>
                    <a:pt x="127354" y="44416"/>
                    <a:pt x="128131" y="43142"/>
                  </a:cubicBezTo>
                  <a:cubicBezTo>
                    <a:pt x="128493" y="42490"/>
                    <a:pt x="128874" y="41842"/>
                    <a:pt x="129209" y="41165"/>
                  </a:cubicBezTo>
                  <a:cubicBezTo>
                    <a:pt x="129231" y="41122"/>
                    <a:pt x="129255" y="41073"/>
                    <a:pt x="129274" y="41031"/>
                  </a:cubicBezTo>
                  <a:cubicBezTo>
                    <a:pt x="133479" y="39766"/>
                    <a:pt x="147884" y="34788"/>
                    <a:pt x="162061" y="22366"/>
                  </a:cubicBezTo>
                  <a:lnTo>
                    <a:pt x="163193" y="23064"/>
                  </a:lnTo>
                  <a:cubicBezTo>
                    <a:pt x="164415" y="23832"/>
                    <a:pt x="165668" y="24545"/>
                    <a:pt x="166856" y="25356"/>
                  </a:cubicBezTo>
                  <a:cubicBezTo>
                    <a:pt x="167158" y="25562"/>
                    <a:pt x="167508" y="25676"/>
                    <a:pt x="167843" y="25818"/>
                  </a:cubicBezTo>
                  <a:lnTo>
                    <a:pt x="168857" y="26236"/>
                  </a:lnTo>
                  <a:lnTo>
                    <a:pt x="170887" y="27067"/>
                  </a:lnTo>
                  <a:cubicBezTo>
                    <a:pt x="171466" y="27292"/>
                    <a:pt x="172048" y="27524"/>
                    <a:pt x="172632" y="27748"/>
                  </a:cubicBezTo>
                  <a:cubicBezTo>
                    <a:pt x="173416" y="28049"/>
                    <a:pt x="174201" y="28342"/>
                    <a:pt x="174997" y="28625"/>
                  </a:cubicBezTo>
                  <a:cubicBezTo>
                    <a:pt x="174384" y="28039"/>
                    <a:pt x="173756" y="27467"/>
                    <a:pt x="173126" y="26900"/>
                  </a:cubicBezTo>
                  <a:cubicBezTo>
                    <a:pt x="172669" y="26485"/>
                    <a:pt x="172209" y="26068"/>
                    <a:pt x="171747" y="25662"/>
                  </a:cubicBezTo>
                  <a:lnTo>
                    <a:pt x="170091" y="24225"/>
                  </a:lnTo>
                  <a:lnTo>
                    <a:pt x="169263" y="23512"/>
                  </a:lnTo>
                  <a:cubicBezTo>
                    <a:pt x="168986" y="23274"/>
                    <a:pt x="168720" y="23018"/>
                    <a:pt x="168407" y="22842"/>
                  </a:cubicBezTo>
                  <a:cubicBezTo>
                    <a:pt x="167146" y="22141"/>
                    <a:pt x="165942" y="21346"/>
                    <a:pt x="164705" y="20606"/>
                  </a:cubicBezTo>
                  <a:lnTo>
                    <a:pt x="163379" y="19788"/>
                  </a:lnTo>
                  <a:cubicBezTo>
                    <a:pt x="164031" y="16559"/>
                    <a:pt x="165280" y="9149"/>
                    <a:pt x="165230" y="0"/>
                  </a:cubicBezTo>
                  <a:lnTo>
                    <a:pt x="115286" y="0"/>
                  </a:lnTo>
                  <a:cubicBezTo>
                    <a:pt x="112441" y="4716"/>
                    <a:pt x="109372" y="9469"/>
                    <a:pt x="106350" y="13525"/>
                  </a:cubicBezTo>
                  <a:lnTo>
                    <a:pt x="126729" y="39666"/>
                  </a:lnTo>
                  <a:cubicBezTo>
                    <a:pt x="126699" y="39732"/>
                    <a:pt x="126672" y="39793"/>
                    <a:pt x="126638" y="39854"/>
                  </a:cubicBezTo>
                  <a:cubicBezTo>
                    <a:pt x="126333" y="40470"/>
                    <a:pt x="125974" y="41080"/>
                    <a:pt x="125633" y="41689"/>
                  </a:cubicBezTo>
                  <a:cubicBezTo>
                    <a:pt x="124928" y="42896"/>
                    <a:pt x="124109" y="44041"/>
                    <a:pt x="123335" y="45214"/>
                  </a:cubicBezTo>
                  <a:cubicBezTo>
                    <a:pt x="121800" y="47575"/>
                    <a:pt x="120112" y="49867"/>
                    <a:pt x="118198" y="51969"/>
                  </a:cubicBezTo>
                  <a:cubicBezTo>
                    <a:pt x="116270" y="54057"/>
                    <a:pt x="114256" y="56107"/>
                    <a:pt x="112008" y="57897"/>
                  </a:cubicBezTo>
                  <a:cubicBezTo>
                    <a:pt x="110926" y="58845"/>
                    <a:pt x="109738" y="59656"/>
                    <a:pt x="108583" y="60528"/>
                  </a:cubicBezTo>
                  <a:cubicBezTo>
                    <a:pt x="108583" y="60528"/>
                    <a:pt x="103415" y="63062"/>
                    <a:pt x="87325" y="63236"/>
                  </a:cubicBezTo>
                  <a:cubicBezTo>
                    <a:pt x="71241" y="63062"/>
                    <a:pt x="66354" y="60369"/>
                    <a:pt x="66354" y="60369"/>
                  </a:cubicBezTo>
                  <a:cubicBezTo>
                    <a:pt x="65264" y="59553"/>
                    <a:pt x="64151" y="58781"/>
                    <a:pt x="63127" y="57886"/>
                  </a:cubicBezTo>
                  <a:cubicBezTo>
                    <a:pt x="60873" y="56095"/>
                    <a:pt x="58841" y="54046"/>
                    <a:pt x="56906" y="51954"/>
                  </a:cubicBezTo>
                  <a:cubicBezTo>
                    <a:pt x="54975" y="49852"/>
                    <a:pt x="53274" y="47555"/>
                    <a:pt x="51723" y="45202"/>
                  </a:cubicBezTo>
                  <a:cubicBezTo>
                    <a:pt x="50938" y="44024"/>
                    <a:pt x="50112" y="42886"/>
                    <a:pt x="49396" y="41677"/>
                  </a:cubicBezTo>
                  <a:cubicBezTo>
                    <a:pt x="49049" y="41065"/>
                    <a:pt x="48686" y="40459"/>
                    <a:pt x="48375" y="39839"/>
                  </a:cubicBezTo>
                  <a:cubicBezTo>
                    <a:pt x="48341" y="39782"/>
                    <a:pt x="48311" y="39716"/>
                    <a:pt x="48280" y="39656"/>
                  </a:cubicBezTo>
                  <a:lnTo>
                    <a:pt x="68646" y="13525"/>
                  </a:lnTo>
                  <a:cubicBezTo>
                    <a:pt x="65626" y="9469"/>
                    <a:pt x="62555" y="4716"/>
                    <a:pt x="59710" y="0"/>
                  </a:cubicBezTo>
                  <a:close/>
                </a:path>
              </a:pathLst>
            </a:custGeom>
            <a:solidFill>
              <a:srgbClr val="250E18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0" y="7163653"/>
              <a:ext cx="804580" cy="1411304"/>
            </a:xfrm>
            <a:custGeom>
              <a:avLst/>
              <a:gdLst/>
              <a:ahLst/>
              <a:cxnLst/>
              <a:rect l="l" t="t" r="r" b="b"/>
              <a:pathLst>
                <a:path w="29791" h="52256" extrusionOk="0">
                  <a:moveTo>
                    <a:pt x="0" y="0"/>
                  </a:moveTo>
                  <a:lnTo>
                    <a:pt x="0" y="13903"/>
                  </a:lnTo>
                  <a:cubicBezTo>
                    <a:pt x="11001" y="42475"/>
                    <a:pt x="29456" y="52085"/>
                    <a:pt x="29791" y="52255"/>
                  </a:cubicBezTo>
                  <a:lnTo>
                    <a:pt x="29791" y="52255"/>
                  </a:lnTo>
                  <a:cubicBezTo>
                    <a:pt x="6495" y="33405"/>
                    <a:pt x="1386" y="4835"/>
                    <a:pt x="674" y="0"/>
                  </a:cubicBezTo>
                  <a:close/>
                </a:path>
              </a:pathLst>
            </a:custGeom>
            <a:solidFill>
              <a:srgbClr val="250E18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4471307" y="7163653"/>
              <a:ext cx="1613023" cy="1828462"/>
            </a:xfrm>
            <a:custGeom>
              <a:avLst/>
              <a:gdLst/>
              <a:ahLst/>
              <a:cxnLst/>
              <a:rect l="l" t="t" r="r" b="b"/>
              <a:pathLst>
                <a:path w="59725" h="67702" extrusionOk="0">
                  <a:moveTo>
                    <a:pt x="52229" y="0"/>
                  </a:moveTo>
                  <a:cubicBezTo>
                    <a:pt x="39854" y="51743"/>
                    <a:pt x="1" y="67702"/>
                    <a:pt x="1" y="67702"/>
                  </a:cubicBezTo>
                  <a:cubicBezTo>
                    <a:pt x="51121" y="47721"/>
                    <a:pt x="59725" y="0"/>
                    <a:pt x="59725" y="0"/>
                  </a:cubicBezTo>
                  <a:close/>
                </a:path>
              </a:pathLst>
            </a:custGeom>
            <a:solidFill>
              <a:srgbClr val="250E18">
                <a:alpha val="39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7"/>
          <p:cNvGrpSpPr/>
          <p:nvPr/>
        </p:nvGrpSpPr>
        <p:grpSpPr>
          <a:xfrm>
            <a:off x="3732650" y="4205935"/>
            <a:ext cx="5394100" cy="937619"/>
            <a:chOff x="3750115" y="4205935"/>
            <a:chExt cx="5394100" cy="937619"/>
          </a:xfrm>
        </p:grpSpPr>
        <p:sp>
          <p:nvSpPr>
            <p:cNvPr id="174" name="Google Shape;174;p7"/>
            <p:cNvSpPr/>
            <p:nvPr/>
          </p:nvSpPr>
          <p:spPr>
            <a:xfrm flipH="1">
              <a:off x="3750115" y="4205935"/>
              <a:ext cx="5394100" cy="937619"/>
            </a:xfrm>
            <a:custGeom>
              <a:avLst/>
              <a:gdLst/>
              <a:ahLst/>
              <a:cxnLst/>
              <a:rect l="l" t="t" r="r" b="b"/>
              <a:pathLst>
                <a:path w="199726" h="34717" extrusionOk="0">
                  <a:moveTo>
                    <a:pt x="66991" y="1"/>
                  </a:moveTo>
                  <a:cubicBezTo>
                    <a:pt x="48314" y="1"/>
                    <a:pt x="24765" y="1621"/>
                    <a:pt x="0" y="7369"/>
                  </a:cubicBezTo>
                  <a:lnTo>
                    <a:pt x="0" y="34717"/>
                  </a:lnTo>
                  <a:lnTo>
                    <a:pt x="199726" y="34717"/>
                  </a:lnTo>
                  <a:cubicBezTo>
                    <a:pt x="184130" y="26162"/>
                    <a:pt x="168689" y="19763"/>
                    <a:pt x="155015" y="15029"/>
                  </a:cubicBezTo>
                  <a:cubicBezTo>
                    <a:pt x="147516" y="12430"/>
                    <a:pt x="140552" y="10336"/>
                    <a:pt x="134382" y="8660"/>
                  </a:cubicBezTo>
                  <a:cubicBezTo>
                    <a:pt x="134129" y="8591"/>
                    <a:pt x="133875" y="8523"/>
                    <a:pt x="133623" y="8454"/>
                  </a:cubicBezTo>
                  <a:cubicBezTo>
                    <a:pt x="128257" y="7007"/>
                    <a:pt x="123511" y="5888"/>
                    <a:pt x="119577" y="5034"/>
                  </a:cubicBezTo>
                  <a:cubicBezTo>
                    <a:pt x="117957" y="4684"/>
                    <a:pt x="116476" y="4379"/>
                    <a:pt x="115142" y="4112"/>
                  </a:cubicBezTo>
                  <a:cubicBezTo>
                    <a:pt x="110023" y="3100"/>
                    <a:pt x="107109" y="2704"/>
                    <a:pt x="107109" y="2704"/>
                  </a:cubicBezTo>
                  <a:cubicBezTo>
                    <a:pt x="107109" y="2704"/>
                    <a:pt x="106126" y="2536"/>
                    <a:pt x="104279" y="2287"/>
                  </a:cubicBezTo>
                  <a:cubicBezTo>
                    <a:pt x="98679" y="1529"/>
                    <a:pt x="85133" y="1"/>
                    <a:pt x="66991" y="1"/>
                  </a:cubicBezTo>
                  <a:close/>
                </a:path>
              </a:pathLst>
            </a:custGeom>
            <a:solidFill>
              <a:srgbClr val="861738">
                <a:alpha val="27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 flipH="1">
              <a:off x="6416214" y="4420591"/>
              <a:ext cx="1446738" cy="296650"/>
            </a:xfrm>
            <a:custGeom>
              <a:avLst/>
              <a:gdLst/>
              <a:ahLst/>
              <a:cxnLst/>
              <a:rect l="l" t="t" r="r" b="b"/>
              <a:pathLst>
                <a:path w="53568" h="10984" extrusionOk="0">
                  <a:moveTo>
                    <a:pt x="19740" y="761"/>
                  </a:moveTo>
                  <a:cubicBezTo>
                    <a:pt x="22081" y="761"/>
                    <a:pt x="24528" y="827"/>
                    <a:pt x="27027" y="963"/>
                  </a:cubicBezTo>
                  <a:cubicBezTo>
                    <a:pt x="42253" y="1784"/>
                    <a:pt x="52737" y="4743"/>
                    <a:pt x="52622" y="6886"/>
                  </a:cubicBezTo>
                  <a:cubicBezTo>
                    <a:pt x="52576" y="7715"/>
                    <a:pt x="50573" y="8861"/>
                    <a:pt x="45085" y="9586"/>
                  </a:cubicBezTo>
                  <a:cubicBezTo>
                    <a:pt x="41887" y="10008"/>
                    <a:pt x="38027" y="10223"/>
                    <a:pt x="33826" y="10223"/>
                  </a:cubicBezTo>
                  <a:cubicBezTo>
                    <a:pt x="31485" y="10223"/>
                    <a:pt x="29037" y="10156"/>
                    <a:pt x="26539" y="10021"/>
                  </a:cubicBezTo>
                  <a:cubicBezTo>
                    <a:pt x="11313" y="9200"/>
                    <a:pt x="830" y="6241"/>
                    <a:pt x="947" y="4098"/>
                  </a:cubicBezTo>
                  <a:cubicBezTo>
                    <a:pt x="991" y="3268"/>
                    <a:pt x="2993" y="2122"/>
                    <a:pt x="8481" y="1398"/>
                  </a:cubicBezTo>
                  <a:cubicBezTo>
                    <a:pt x="11679" y="976"/>
                    <a:pt x="15538" y="761"/>
                    <a:pt x="19740" y="761"/>
                  </a:cubicBezTo>
                  <a:close/>
                  <a:moveTo>
                    <a:pt x="19735" y="0"/>
                  </a:moveTo>
                  <a:cubicBezTo>
                    <a:pt x="15502" y="0"/>
                    <a:pt x="11609" y="217"/>
                    <a:pt x="8381" y="643"/>
                  </a:cubicBezTo>
                  <a:cubicBezTo>
                    <a:pt x="3027" y="1351"/>
                    <a:pt x="268" y="2498"/>
                    <a:pt x="185" y="4057"/>
                  </a:cubicBezTo>
                  <a:cubicBezTo>
                    <a:pt x="0" y="7494"/>
                    <a:pt x="13603" y="10087"/>
                    <a:pt x="26499" y="10783"/>
                  </a:cubicBezTo>
                  <a:cubicBezTo>
                    <a:pt x="29009" y="10916"/>
                    <a:pt x="31469" y="10984"/>
                    <a:pt x="33823" y="10984"/>
                  </a:cubicBezTo>
                  <a:cubicBezTo>
                    <a:pt x="38060" y="10984"/>
                    <a:pt x="41955" y="10767"/>
                    <a:pt x="45185" y="10341"/>
                  </a:cubicBezTo>
                  <a:cubicBezTo>
                    <a:pt x="50539" y="9635"/>
                    <a:pt x="53299" y="8486"/>
                    <a:pt x="53382" y="6926"/>
                  </a:cubicBezTo>
                  <a:cubicBezTo>
                    <a:pt x="53568" y="3492"/>
                    <a:pt x="39963" y="899"/>
                    <a:pt x="27069" y="203"/>
                  </a:cubicBezTo>
                  <a:cubicBezTo>
                    <a:pt x="24556" y="67"/>
                    <a:pt x="22093" y="0"/>
                    <a:pt x="19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 flipH="1">
              <a:off x="4384440" y="4520869"/>
              <a:ext cx="4759775" cy="622685"/>
            </a:xfrm>
            <a:custGeom>
              <a:avLst/>
              <a:gdLst/>
              <a:ahLst/>
              <a:cxnLst/>
              <a:rect l="l" t="t" r="r" b="b"/>
              <a:pathLst>
                <a:path w="176239" h="23056" extrusionOk="0">
                  <a:moveTo>
                    <a:pt x="55363" y="1"/>
                  </a:moveTo>
                  <a:cubicBezTo>
                    <a:pt x="31172" y="1"/>
                    <a:pt x="10414" y="2396"/>
                    <a:pt x="0" y="4102"/>
                  </a:cubicBezTo>
                  <a:lnTo>
                    <a:pt x="0" y="4876"/>
                  </a:lnTo>
                  <a:cubicBezTo>
                    <a:pt x="10357" y="3170"/>
                    <a:pt x="31200" y="764"/>
                    <a:pt x="55488" y="764"/>
                  </a:cubicBezTo>
                  <a:cubicBezTo>
                    <a:pt x="55855" y="764"/>
                    <a:pt x="56222" y="765"/>
                    <a:pt x="56591" y="766"/>
                  </a:cubicBezTo>
                  <a:cubicBezTo>
                    <a:pt x="77139" y="835"/>
                    <a:pt x="97098" y="2565"/>
                    <a:pt x="115912" y="5908"/>
                  </a:cubicBezTo>
                  <a:cubicBezTo>
                    <a:pt x="136907" y="9641"/>
                    <a:pt x="156520" y="15401"/>
                    <a:pt x="174322" y="23056"/>
                  </a:cubicBezTo>
                  <a:lnTo>
                    <a:pt x="176238" y="23056"/>
                  </a:lnTo>
                  <a:cubicBezTo>
                    <a:pt x="157952" y="15024"/>
                    <a:pt x="137726" y="9009"/>
                    <a:pt x="116034" y="5155"/>
                  </a:cubicBezTo>
                  <a:cubicBezTo>
                    <a:pt x="97175" y="1807"/>
                    <a:pt x="77170" y="73"/>
                    <a:pt x="56575" y="4"/>
                  </a:cubicBezTo>
                  <a:cubicBezTo>
                    <a:pt x="56171" y="1"/>
                    <a:pt x="55768" y="1"/>
                    <a:pt x="55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7"/>
          <p:cNvSpPr txBox="1">
            <a:spLocks noGrp="1"/>
          </p:cNvSpPr>
          <p:nvPr>
            <p:ph type="title"/>
          </p:nvPr>
        </p:nvSpPr>
        <p:spPr>
          <a:xfrm>
            <a:off x="714125" y="928925"/>
            <a:ext cx="4373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7"/>
          <p:cNvSpPr txBox="1">
            <a:spLocks noGrp="1"/>
          </p:cNvSpPr>
          <p:nvPr>
            <p:ph type="body" idx="1"/>
          </p:nvPr>
        </p:nvSpPr>
        <p:spPr>
          <a:xfrm>
            <a:off x="714125" y="1904275"/>
            <a:ext cx="4373100" cy="23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 sz="14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marL="3200400" lvl="6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marL="3657600" lvl="7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marL="4114800" lvl="8" indent="-2667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179" name="Google Shape;179;p7"/>
          <p:cNvSpPr>
            <a:spLocks noGrp="1"/>
          </p:cNvSpPr>
          <p:nvPr>
            <p:ph type="pic" idx="2"/>
          </p:nvPr>
        </p:nvSpPr>
        <p:spPr>
          <a:xfrm>
            <a:off x="5472875" y="1182425"/>
            <a:ext cx="2719500" cy="3032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/>
          <a:lstStyle/>
          <a:p>
            <a:endParaRPr lang="en-M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9"/>
          <p:cNvGrpSpPr/>
          <p:nvPr/>
        </p:nvGrpSpPr>
        <p:grpSpPr>
          <a:xfrm>
            <a:off x="4319" y="-6"/>
            <a:ext cx="9122445" cy="5143561"/>
            <a:chOff x="4319" y="-6"/>
            <a:chExt cx="9122445" cy="5143561"/>
          </a:xfrm>
        </p:grpSpPr>
        <p:sp>
          <p:nvSpPr>
            <p:cNvPr id="247" name="Google Shape;247;p9"/>
            <p:cNvSpPr/>
            <p:nvPr/>
          </p:nvSpPr>
          <p:spPr>
            <a:xfrm>
              <a:off x="7987" y="0"/>
              <a:ext cx="9118778" cy="5143551"/>
            </a:xfrm>
            <a:custGeom>
              <a:avLst/>
              <a:gdLst/>
              <a:ahLst/>
              <a:cxnLst/>
              <a:rect l="l" t="t" r="r" b="b"/>
              <a:pathLst>
                <a:path w="285676" h="190449" extrusionOk="0">
                  <a:moveTo>
                    <a:pt x="278293" y="0"/>
                  </a:moveTo>
                  <a:cubicBezTo>
                    <a:pt x="253581" y="36010"/>
                    <a:pt x="212115" y="75463"/>
                    <a:pt x="144939" y="89945"/>
                  </a:cubicBezTo>
                  <a:cubicBezTo>
                    <a:pt x="128678" y="93430"/>
                    <a:pt x="113187" y="94963"/>
                    <a:pt x="98518" y="94963"/>
                  </a:cubicBezTo>
                  <a:cubicBezTo>
                    <a:pt x="60794" y="94963"/>
                    <a:pt x="28502" y="84825"/>
                    <a:pt x="2495" y="71685"/>
                  </a:cubicBezTo>
                  <a:cubicBezTo>
                    <a:pt x="1657" y="71262"/>
                    <a:pt x="823" y="70835"/>
                    <a:pt x="0" y="70405"/>
                  </a:cubicBezTo>
                  <a:lnTo>
                    <a:pt x="0" y="190449"/>
                  </a:lnTo>
                  <a:lnTo>
                    <a:pt x="285676" y="190449"/>
                  </a:lnTo>
                  <a:lnTo>
                    <a:pt x="285676" y="0"/>
                  </a:lnTo>
                  <a:close/>
                </a:path>
              </a:pathLst>
            </a:custGeom>
            <a:solidFill>
              <a:srgbClr val="250E18">
                <a:alpha val="297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8" name="Google Shape;248;p9"/>
            <p:cNvGrpSpPr/>
            <p:nvPr/>
          </p:nvGrpSpPr>
          <p:grpSpPr>
            <a:xfrm>
              <a:off x="1690423" y="9"/>
              <a:ext cx="5152211" cy="1806726"/>
              <a:chOff x="0" y="7163653"/>
              <a:chExt cx="6084331" cy="2133593"/>
            </a:xfrm>
          </p:grpSpPr>
          <p:sp>
            <p:nvSpPr>
              <p:cNvPr id="249" name="Google Shape;249;p9"/>
              <p:cNvSpPr/>
              <p:nvPr/>
            </p:nvSpPr>
            <p:spPr>
              <a:xfrm>
                <a:off x="551601" y="7163653"/>
                <a:ext cx="4726231" cy="2133593"/>
              </a:xfrm>
              <a:custGeom>
                <a:avLst/>
                <a:gdLst/>
                <a:ahLst/>
                <a:cxnLst/>
                <a:rect l="l" t="t" r="r" b="b"/>
                <a:pathLst>
                  <a:path w="174997" h="79000" extrusionOk="0">
                    <a:moveTo>
                      <a:pt x="90613" y="13234"/>
                    </a:moveTo>
                    <a:cubicBezTo>
                      <a:pt x="89572" y="13234"/>
                      <a:pt x="88531" y="13236"/>
                      <a:pt x="87490" y="13244"/>
                    </a:cubicBezTo>
                    <a:lnTo>
                      <a:pt x="78115" y="13305"/>
                    </a:lnTo>
                    <a:cubicBezTo>
                      <a:pt x="74980" y="13342"/>
                      <a:pt x="71845" y="13393"/>
                      <a:pt x="68646" y="13525"/>
                    </a:cubicBezTo>
                    <a:cubicBezTo>
                      <a:pt x="71686" y="14576"/>
                      <a:pt x="74834" y="15155"/>
                      <a:pt x="77990" y="15563"/>
                    </a:cubicBezTo>
                    <a:cubicBezTo>
                      <a:pt x="81029" y="15938"/>
                      <a:pt x="84088" y="16133"/>
                      <a:pt x="87153" y="16133"/>
                    </a:cubicBezTo>
                    <a:cubicBezTo>
                      <a:pt x="87269" y="16133"/>
                      <a:pt x="87384" y="16133"/>
                      <a:pt x="87500" y="16132"/>
                    </a:cubicBezTo>
                    <a:cubicBezTo>
                      <a:pt x="90677" y="16112"/>
                      <a:pt x="93858" y="15937"/>
                      <a:pt x="97011" y="15511"/>
                    </a:cubicBezTo>
                    <a:cubicBezTo>
                      <a:pt x="100162" y="15106"/>
                      <a:pt x="103293" y="14478"/>
                      <a:pt x="106350" y="13525"/>
                    </a:cubicBezTo>
                    <a:lnTo>
                      <a:pt x="106350" y="13525"/>
                    </a:lnTo>
                    <a:cubicBezTo>
                      <a:pt x="106350" y="13525"/>
                      <a:pt x="106350" y="13525"/>
                      <a:pt x="106350" y="13525"/>
                    </a:cubicBezTo>
                    <a:cubicBezTo>
                      <a:pt x="103148" y="13286"/>
                      <a:pt x="100009" y="13293"/>
                      <a:pt x="96871" y="13244"/>
                    </a:cubicBezTo>
                    <a:cubicBezTo>
                      <a:pt x="94781" y="13244"/>
                      <a:pt x="92696" y="13234"/>
                      <a:pt x="90613" y="13234"/>
                    </a:cubicBezTo>
                    <a:close/>
                    <a:moveTo>
                      <a:pt x="9766" y="0"/>
                    </a:moveTo>
                    <a:cubicBezTo>
                      <a:pt x="9717" y="9149"/>
                      <a:pt x="10967" y="16559"/>
                      <a:pt x="11617" y="19788"/>
                    </a:cubicBezTo>
                    <a:lnTo>
                      <a:pt x="10291" y="20606"/>
                    </a:lnTo>
                    <a:cubicBezTo>
                      <a:pt x="9054" y="21346"/>
                      <a:pt x="7854" y="22141"/>
                      <a:pt x="6589" y="22842"/>
                    </a:cubicBezTo>
                    <a:cubicBezTo>
                      <a:pt x="6278" y="23018"/>
                      <a:pt x="6010" y="23272"/>
                      <a:pt x="5733" y="23512"/>
                    </a:cubicBezTo>
                    <a:lnTo>
                      <a:pt x="4906" y="24225"/>
                    </a:lnTo>
                    <a:lnTo>
                      <a:pt x="3249" y="25661"/>
                    </a:lnTo>
                    <a:cubicBezTo>
                      <a:pt x="2792" y="26068"/>
                      <a:pt x="2332" y="26480"/>
                      <a:pt x="1875" y="26896"/>
                    </a:cubicBezTo>
                    <a:cubicBezTo>
                      <a:pt x="1242" y="27463"/>
                      <a:pt x="617" y="28034"/>
                      <a:pt x="1" y="28625"/>
                    </a:cubicBezTo>
                    <a:cubicBezTo>
                      <a:pt x="796" y="28344"/>
                      <a:pt x="1585" y="28049"/>
                      <a:pt x="2369" y="27744"/>
                    </a:cubicBezTo>
                    <a:cubicBezTo>
                      <a:pt x="2948" y="27524"/>
                      <a:pt x="3530" y="27292"/>
                      <a:pt x="4109" y="27067"/>
                    </a:cubicBezTo>
                    <a:lnTo>
                      <a:pt x="6141" y="26236"/>
                    </a:lnTo>
                    <a:lnTo>
                      <a:pt x="7153" y="25818"/>
                    </a:lnTo>
                    <a:cubicBezTo>
                      <a:pt x="7488" y="25677"/>
                      <a:pt x="7838" y="25562"/>
                      <a:pt x="8140" y="25358"/>
                    </a:cubicBezTo>
                    <a:cubicBezTo>
                      <a:pt x="9331" y="24545"/>
                      <a:pt x="10582" y="23832"/>
                      <a:pt x="11804" y="23064"/>
                    </a:cubicBezTo>
                    <a:lnTo>
                      <a:pt x="12935" y="22366"/>
                    </a:lnTo>
                    <a:cubicBezTo>
                      <a:pt x="27139" y="34810"/>
                      <a:pt x="41575" y="39785"/>
                      <a:pt x="45743" y="41034"/>
                    </a:cubicBezTo>
                    <a:cubicBezTo>
                      <a:pt x="45768" y="41085"/>
                      <a:pt x="45792" y="41129"/>
                      <a:pt x="45810" y="41171"/>
                    </a:cubicBezTo>
                    <a:cubicBezTo>
                      <a:pt x="46154" y="41847"/>
                      <a:pt x="46538" y="42493"/>
                      <a:pt x="46907" y="43145"/>
                    </a:cubicBezTo>
                    <a:cubicBezTo>
                      <a:pt x="47696" y="44416"/>
                      <a:pt x="48436" y="45723"/>
                      <a:pt x="49365" y="46896"/>
                    </a:cubicBezTo>
                    <a:cubicBezTo>
                      <a:pt x="50279" y="48078"/>
                      <a:pt x="51276" y="49190"/>
                      <a:pt x="52290" y="50278"/>
                    </a:cubicBezTo>
                    <a:lnTo>
                      <a:pt x="53844" y="51871"/>
                    </a:lnTo>
                    <a:lnTo>
                      <a:pt x="55466" y="53391"/>
                    </a:lnTo>
                    <a:cubicBezTo>
                      <a:pt x="57683" y="55357"/>
                      <a:pt x="60002" y="57192"/>
                      <a:pt x="62494" y="58751"/>
                    </a:cubicBezTo>
                    <a:cubicBezTo>
                      <a:pt x="63618" y="59531"/>
                      <a:pt x="64825" y="60179"/>
                      <a:pt x="66013" y="60848"/>
                    </a:cubicBezTo>
                    <a:cubicBezTo>
                      <a:pt x="63271" y="64674"/>
                      <a:pt x="58110" y="68250"/>
                      <a:pt x="54058" y="70695"/>
                    </a:cubicBezTo>
                    <a:cubicBezTo>
                      <a:pt x="53037" y="71313"/>
                      <a:pt x="52087" y="71853"/>
                      <a:pt x="51264" y="72315"/>
                    </a:cubicBezTo>
                    <a:cubicBezTo>
                      <a:pt x="51551" y="72425"/>
                      <a:pt x="51840" y="72531"/>
                      <a:pt x="52133" y="72645"/>
                    </a:cubicBezTo>
                    <a:cubicBezTo>
                      <a:pt x="52544" y="72797"/>
                      <a:pt x="52964" y="72949"/>
                      <a:pt x="53382" y="73102"/>
                    </a:cubicBezTo>
                    <a:cubicBezTo>
                      <a:pt x="53741" y="73229"/>
                      <a:pt x="54095" y="73357"/>
                      <a:pt x="54457" y="73476"/>
                    </a:cubicBezTo>
                    <a:cubicBezTo>
                      <a:pt x="54740" y="73574"/>
                      <a:pt x="55024" y="73674"/>
                      <a:pt x="55310" y="73769"/>
                    </a:cubicBezTo>
                    <a:cubicBezTo>
                      <a:pt x="58411" y="74808"/>
                      <a:pt x="61584" y="75707"/>
                      <a:pt x="64813" y="76443"/>
                    </a:cubicBezTo>
                    <a:cubicBezTo>
                      <a:pt x="65167" y="76526"/>
                      <a:pt x="65526" y="76608"/>
                      <a:pt x="65880" y="76684"/>
                    </a:cubicBezTo>
                    <a:cubicBezTo>
                      <a:pt x="66288" y="76775"/>
                      <a:pt x="66699" y="76858"/>
                      <a:pt x="67114" y="76946"/>
                    </a:cubicBezTo>
                    <a:cubicBezTo>
                      <a:pt x="67522" y="77029"/>
                      <a:pt x="67933" y="77110"/>
                      <a:pt x="68348" y="77190"/>
                    </a:cubicBezTo>
                    <a:cubicBezTo>
                      <a:pt x="68764" y="77269"/>
                      <a:pt x="69176" y="77346"/>
                      <a:pt x="69590" y="77418"/>
                    </a:cubicBezTo>
                    <a:cubicBezTo>
                      <a:pt x="70005" y="77491"/>
                      <a:pt x="70425" y="77562"/>
                      <a:pt x="70840" y="77632"/>
                    </a:cubicBezTo>
                    <a:cubicBezTo>
                      <a:pt x="71684" y="77772"/>
                      <a:pt x="72534" y="77906"/>
                      <a:pt x="73387" y="78019"/>
                    </a:cubicBezTo>
                    <a:cubicBezTo>
                      <a:pt x="74124" y="78123"/>
                      <a:pt x="74858" y="78217"/>
                      <a:pt x="75601" y="78305"/>
                    </a:cubicBezTo>
                    <a:cubicBezTo>
                      <a:pt x="76409" y="78400"/>
                      <a:pt x="77220" y="78485"/>
                      <a:pt x="78030" y="78561"/>
                    </a:cubicBezTo>
                    <a:cubicBezTo>
                      <a:pt x="78405" y="78598"/>
                      <a:pt x="78777" y="78625"/>
                      <a:pt x="79154" y="78656"/>
                    </a:cubicBezTo>
                    <a:cubicBezTo>
                      <a:pt x="79178" y="78659"/>
                      <a:pt x="79203" y="78668"/>
                      <a:pt x="79231" y="78668"/>
                    </a:cubicBezTo>
                    <a:cubicBezTo>
                      <a:pt x="79554" y="78690"/>
                      <a:pt x="79882" y="78717"/>
                      <a:pt x="80209" y="78740"/>
                    </a:cubicBezTo>
                    <a:cubicBezTo>
                      <a:pt x="80541" y="78762"/>
                      <a:pt x="80869" y="78786"/>
                      <a:pt x="81199" y="78808"/>
                    </a:cubicBezTo>
                    <a:cubicBezTo>
                      <a:pt x="81497" y="78823"/>
                      <a:pt x="81798" y="78842"/>
                      <a:pt x="82098" y="78854"/>
                    </a:cubicBezTo>
                    <a:cubicBezTo>
                      <a:pt x="82350" y="78869"/>
                      <a:pt x="82609" y="78884"/>
                      <a:pt x="82860" y="78891"/>
                    </a:cubicBezTo>
                    <a:cubicBezTo>
                      <a:pt x="83215" y="78906"/>
                      <a:pt x="83569" y="78927"/>
                      <a:pt x="83923" y="78933"/>
                    </a:cubicBezTo>
                    <a:cubicBezTo>
                      <a:pt x="84243" y="78949"/>
                      <a:pt x="84563" y="78957"/>
                      <a:pt x="84888" y="78964"/>
                    </a:cubicBezTo>
                    <a:cubicBezTo>
                      <a:pt x="85223" y="78972"/>
                      <a:pt x="85553" y="78984"/>
                      <a:pt x="85893" y="78988"/>
                    </a:cubicBezTo>
                    <a:cubicBezTo>
                      <a:pt x="86426" y="78994"/>
                      <a:pt x="86960" y="78999"/>
                      <a:pt x="87500" y="78999"/>
                    </a:cubicBezTo>
                    <a:cubicBezTo>
                      <a:pt x="100268" y="78999"/>
                      <a:pt x="112487" y="76633"/>
                      <a:pt x="123732" y="72313"/>
                    </a:cubicBezTo>
                    <a:cubicBezTo>
                      <a:pt x="122906" y="71853"/>
                      <a:pt x="121944" y="71313"/>
                      <a:pt x="120917" y="70707"/>
                    </a:cubicBezTo>
                    <a:cubicBezTo>
                      <a:pt x="116845" y="68288"/>
                      <a:pt x="111638" y="64802"/>
                      <a:pt x="108903" y="60975"/>
                    </a:cubicBezTo>
                    <a:cubicBezTo>
                      <a:pt x="110161" y="60262"/>
                      <a:pt x="111447" y="59592"/>
                      <a:pt x="112639" y="58757"/>
                    </a:cubicBezTo>
                    <a:cubicBezTo>
                      <a:pt x="113248" y="58355"/>
                      <a:pt x="113873" y="57969"/>
                      <a:pt x="114472" y="57542"/>
                    </a:cubicBezTo>
                    <a:lnTo>
                      <a:pt x="116239" y="56232"/>
                    </a:lnTo>
                    <a:cubicBezTo>
                      <a:pt x="116845" y="55805"/>
                      <a:pt x="117397" y="55326"/>
                      <a:pt x="117961" y="54845"/>
                    </a:cubicBezTo>
                    <a:cubicBezTo>
                      <a:pt x="118516" y="54366"/>
                      <a:pt x="119110" y="53916"/>
                      <a:pt x="119633" y="53398"/>
                    </a:cubicBezTo>
                    <a:cubicBezTo>
                      <a:pt x="121831" y="51426"/>
                      <a:pt x="123845" y="49236"/>
                      <a:pt x="125697" y="46896"/>
                    </a:cubicBezTo>
                    <a:cubicBezTo>
                      <a:pt x="126623" y="45723"/>
                      <a:pt x="127354" y="44416"/>
                      <a:pt x="128131" y="43142"/>
                    </a:cubicBezTo>
                    <a:cubicBezTo>
                      <a:pt x="128493" y="42490"/>
                      <a:pt x="128874" y="41842"/>
                      <a:pt x="129209" y="41165"/>
                    </a:cubicBezTo>
                    <a:cubicBezTo>
                      <a:pt x="129231" y="41122"/>
                      <a:pt x="129255" y="41073"/>
                      <a:pt x="129274" y="41031"/>
                    </a:cubicBezTo>
                    <a:cubicBezTo>
                      <a:pt x="133479" y="39766"/>
                      <a:pt x="147884" y="34788"/>
                      <a:pt x="162061" y="22366"/>
                    </a:cubicBezTo>
                    <a:lnTo>
                      <a:pt x="163193" y="23064"/>
                    </a:lnTo>
                    <a:cubicBezTo>
                      <a:pt x="164415" y="23832"/>
                      <a:pt x="165668" y="24545"/>
                      <a:pt x="166856" y="25356"/>
                    </a:cubicBezTo>
                    <a:cubicBezTo>
                      <a:pt x="167158" y="25562"/>
                      <a:pt x="167508" y="25676"/>
                      <a:pt x="167843" y="25818"/>
                    </a:cubicBezTo>
                    <a:lnTo>
                      <a:pt x="168857" y="26236"/>
                    </a:lnTo>
                    <a:lnTo>
                      <a:pt x="170887" y="27067"/>
                    </a:lnTo>
                    <a:cubicBezTo>
                      <a:pt x="171466" y="27292"/>
                      <a:pt x="172048" y="27524"/>
                      <a:pt x="172632" y="27748"/>
                    </a:cubicBezTo>
                    <a:cubicBezTo>
                      <a:pt x="173416" y="28049"/>
                      <a:pt x="174201" y="28342"/>
                      <a:pt x="174997" y="28625"/>
                    </a:cubicBezTo>
                    <a:cubicBezTo>
                      <a:pt x="174384" y="28039"/>
                      <a:pt x="173756" y="27467"/>
                      <a:pt x="173126" y="26900"/>
                    </a:cubicBezTo>
                    <a:cubicBezTo>
                      <a:pt x="172669" y="26485"/>
                      <a:pt x="172209" y="26068"/>
                      <a:pt x="171747" y="25662"/>
                    </a:cubicBezTo>
                    <a:lnTo>
                      <a:pt x="170091" y="24225"/>
                    </a:lnTo>
                    <a:lnTo>
                      <a:pt x="169263" y="23512"/>
                    </a:lnTo>
                    <a:cubicBezTo>
                      <a:pt x="168986" y="23274"/>
                      <a:pt x="168720" y="23018"/>
                      <a:pt x="168407" y="22842"/>
                    </a:cubicBezTo>
                    <a:cubicBezTo>
                      <a:pt x="167146" y="22141"/>
                      <a:pt x="165942" y="21346"/>
                      <a:pt x="164705" y="20606"/>
                    </a:cubicBezTo>
                    <a:lnTo>
                      <a:pt x="163379" y="19788"/>
                    </a:lnTo>
                    <a:cubicBezTo>
                      <a:pt x="164031" y="16559"/>
                      <a:pt x="165280" y="9149"/>
                      <a:pt x="165230" y="0"/>
                    </a:cubicBezTo>
                    <a:lnTo>
                      <a:pt x="115286" y="0"/>
                    </a:lnTo>
                    <a:cubicBezTo>
                      <a:pt x="112441" y="4716"/>
                      <a:pt x="109372" y="9469"/>
                      <a:pt x="106350" y="13525"/>
                    </a:cubicBezTo>
                    <a:lnTo>
                      <a:pt x="126729" y="39666"/>
                    </a:lnTo>
                    <a:cubicBezTo>
                      <a:pt x="126699" y="39732"/>
                      <a:pt x="126672" y="39793"/>
                      <a:pt x="126638" y="39854"/>
                    </a:cubicBezTo>
                    <a:cubicBezTo>
                      <a:pt x="126333" y="40470"/>
                      <a:pt x="125974" y="41080"/>
                      <a:pt x="125633" y="41689"/>
                    </a:cubicBezTo>
                    <a:cubicBezTo>
                      <a:pt x="124928" y="42896"/>
                      <a:pt x="124109" y="44041"/>
                      <a:pt x="123335" y="45214"/>
                    </a:cubicBezTo>
                    <a:cubicBezTo>
                      <a:pt x="121800" y="47575"/>
                      <a:pt x="120112" y="49867"/>
                      <a:pt x="118198" y="51969"/>
                    </a:cubicBezTo>
                    <a:cubicBezTo>
                      <a:pt x="116270" y="54057"/>
                      <a:pt x="114256" y="56107"/>
                      <a:pt x="112008" y="57897"/>
                    </a:cubicBezTo>
                    <a:cubicBezTo>
                      <a:pt x="110926" y="58845"/>
                      <a:pt x="109738" y="59656"/>
                      <a:pt x="108583" y="60528"/>
                    </a:cubicBezTo>
                    <a:cubicBezTo>
                      <a:pt x="108583" y="60528"/>
                      <a:pt x="103415" y="63062"/>
                      <a:pt x="87325" y="63236"/>
                    </a:cubicBezTo>
                    <a:cubicBezTo>
                      <a:pt x="71241" y="63062"/>
                      <a:pt x="66354" y="60369"/>
                      <a:pt x="66354" y="60369"/>
                    </a:cubicBezTo>
                    <a:cubicBezTo>
                      <a:pt x="65264" y="59553"/>
                      <a:pt x="64151" y="58781"/>
                      <a:pt x="63127" y="57886"/>
                    </a:cubicBezTo>
                    <a:cubicBezTo>
                      <a:pt x="60873" y="56095"/>
                      <a:pt x="58841" y="54046"/>
                      <a:pt x="56906" y="51954"/>
                    </a:cubicBezTo>
                    <a:cubicBezTo>
                      <a:pt x="54975" y="49852"/>
                      <a:pt x="53274" y="47555"/>
                      <a:pt x="51723" y="45202"/>
                    </a:cubicBezTo>
                    <a:cubicBezTo>
                      <a:pt x="50938" y="44024"/>
                      <a:pt x="50112" y="42886"/>
                      <a:pt x="49396" y="41677"/>
                    </a:cubicBezTo>
                    <a:cubicBezTo>
                      <a:pt x="49049" y="41065"/>
                      <a:pt x="48686" y="40459"/>
                      <a:pt x="48375" y="39839"/>
                    </a:cubicBezTo>
                    <a:cubicBezTo>
                      <a:pt x="48341" y="39782"/>
                      <a:pt x="48311" y="39716"/>
                      <a:pt x="48280" y="39656"/>
                    </a:cubicBezTo>
                    <a:lnTo>
                      <a:pt x="68646" y="13525"/>
                    </a:lnTo>
                    <a:cubicBezTo>
                      <a:pt x="65626" y="9469"/>
                      <a:pt x="62555" y="4716"/>
                      <a:pt x="59710" y="0"/>
                    </a:cubicBezTo>
                    <a:close/>
                  </a:path>
                </a:pathLst>
              </a:custGeom>
              <a:solidFill>
                <a:srgbClr val="250E18">
                  <a:alpha val="39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0" y="7163653"/>
                <a:ext cx="804580" cy="1411304"/>
              </a:xfrm>
              <a:custGeom>
                <a:avLst/>
                <a:gdLst/>
                <a:ahLst/>
                <a:cxnLst/>
                <a:rect l="l" t="t" r="r" b="b"/>
                <a:pathLst>
                  <a:path w="29791" h="52256" extrusionOk="0">
                    <a:moveTo>
                      <a:pt x="0" y="0"/>
                    </a:moveTo>
                    <a:lnTo>
                      <a:pt x="0" y="13903"/>
                    </a:lnTo>
                    <a:cubicBezTo>
                      <a:pt x="11001" y="42475"/>
                      <a:pt x="29456" y="52085"/>
                      <a:pt x="29791" y="52255"/>
                    </a:cubicBezTo>
                    <a:lnTo>
                      <a:pt x="29791" y="52255"/>
                    </a:lnTo>
                    <a:cubicBezTo>
                      <a:pt x="6495" y="33405"/>
                      <a:pt x="1386" y="4835"/>
                      <a:pt x="674" y="0"/>
                    </a:cubicBezTo>
                    <a:close/>
                  </a:path>
                </a:pathLst>
              </a:custGeom>
              <a:solidFill>
                <a:srgbClr val="250E18">
                  <a:alpha val="39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9"/>
              <p:cNvSpPr/>
              <p:nvPr/>
            </p:nvSpPr>
            <p:spPr>
              <a:xfrm>
                <a:off x="4471307" y="7163653"/>
                <a:ext cx="1613023" cy="1828462"/>
              </a:xfrm>
              <a:custGeom>
                <a:avLst/>
                <a:gdLst/>
                <a:ahLst/>
                <a:cxnLst/>
                <a:rect l="l" t="t" r="r" b="b"/>
                <a:pathLst>
                  <a:path w="59725" h="67702" extrusionOk="0">
                    <a:moveTo>
                      <a:pt x="52229" y="0"/>
                    </a:moveTo>
                    <a:cubicBezTo>
                      <a:pt x="39854" y="51743"/>
                      <a:pt x="1" y="67702"/>
                      <a:pt x="1" y="67702"/>
                    </a:cubicBezTo>
                    <a:cubicBezTo>
                      <a:pt x="51121" y="47721"/>
                      <a:pt x="59725" y="0"/>
                      <a:pt x="59725" y="0"/>
                    </a:cubicBezTo>
                    <a:close/>
                  </a:path>
                </a:pathLst>
              </a:custGeom>
              <a:solidFill>
                <a:srgbClr val="250E18">
                  <a:alpha val="39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9"/>
            <p:cNvGrpSpPr/>
            <p:nvPr/>
          </p:nvGrpSpPr>
          <p:grpSpPr>
            <a:xfrm flipH="1">
              <a:off x="4319" y="-6"/>
              <a:ext cx="1988694" cy="5143537"/>
              <a:chOff x="6274462" y="1350945"/>
              <a:chExt cx="1466372" cy="3792609"/>
            </a:xfrm>
          </p:grpSpPr>
          <p:sp>
            <p:nvSpPr>
              <p:cNvPr id="253" name="Google Shape;253;p9"/>
              <p:cNvSpPr/>
              <p:nvPr/>
            </p:nvSpPr>
            <p:spPr>
              <a:xfrm>
                <a:off x="7604663" y="3300779"/>
                <a:ext cx="136172" cy="1842776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68232" extrusionOk="0">
                    <a:moveTo>
                      <a:pt x="5042" y="0"/>
                    </a:moveTo>
                    <a:cubicBezTo>
                      <a:pt x="5042" y="0"/>
                      <a:pt x="4447" y="8151"/>
                      <a:pt x="2226" y="12823"/>
                    </a:cubicBezTo>
                    <a:cubicBezTo>
                      <a:pt x="0" y="17493"/>
                      <a:pt x="2000" y="23865"/>
                      <a:pt x="4002" y="26162"/>
                    </a:cubicBezTo>
                    <a:lnTo>
                      <a:pt x="4002" y="68232"/>
                    </a:lnTo>
                    <a:lnTo>
                      <a:pt x="5042" y="68232"/>
                    </a:lnTo>
                    <a:lnTo>
                      <a:pt x="5042" y="0"/>
                    </a:lnTo>
                    <a:close/>
                  </a:path>
                </a:pathLst>
              </a:custGeom>
              <a:solidFill>
                <a:srgbClr val="861738">
                  <a:alpha val="2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9"/>
              <p:cNvSpPr/>
              <p:nvPr/>
            </p:nvSpPr>
            <p:spPr>
              <a:xfrm>
                <a:off x="7287892" y="4798101"/>
                <a:ext cx="364844" cy="242419"/>
              </a:xfrm>
              <a:custGeom>
                <a:avLst/>
                <a:gdLst/>
                <a:ahLst/>
                <a:cxnLst/>
                <a:rect l="l" t="t" r="r" b="b"/>
                <a:pathLst>
                  <a:path w="13509" h="8976" extrusionOk="0">
                    <a:moveTo>
                      <a:pt x="13509" y="1"/>
                    </a:moveTo>
                    <a:lnTo>
                      <a:pt x="13509" y="1"/>
                    </a:lnTo>
                    <a:cubicBezTo>
                      <a:pt x="7171" y="6448"/>
                      <a:pt x="0" y="6838"/>
                      <a:pt x="0" y="6838"/>
                    </a:cubicBezTo>
                    <a:cubicBezTo>
                      <a:pt x="1733" y="8430"/>
                      <a:pt x="3433" y="8976"/>
                      <a:pt x="4948" y="8976"/>
                    </a:cubicBezTo>
                    <a:cubicBezTo>
                      <a:pt x="8246" y="8976"/>
                      <a:pt x="10673" y="6392"/>
                      <a:pt x="10673" y="6392"/>
                    </a:cubicBezTo>
                    <a:lnTo>
                      <a:pt x="10673" y="7950"/>
                    </a:lnTo>
                    <a:cubicBezTo>
                      <a:pt x="13508" y="4781"/>
                      <a:pt x="13509" y="1"/>
                      <a:pt x="13509" y="1"/>
                    </a:cubicBezTo>
                    <a:close/>
                  </a:path>
                </a:pathLst>
              </a:custGeom>
              <a:solidFill>
                <a:srgbClr val="861738">
                  <a:alpha val="2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9"/>
              <p:cNvSpPr/>
              <p:nvPr/>
            </p:nvSpPr>
            <p:spPr>
              <a:xfrm>
                <a:off x="6868978" y="4706222"/>
                <a:ext cx="783758" cy="389151"/>
              </a:xfrm>
              <a:custGeom>
                <a:avLst/>
                <a:gdLst/>
                <a:ahLst/>
                <a:cxnLst/>
                <a:rect l="l" t="t" r="r" b="b"/>
                <a:pathLst>
                  <a:path w="29020" h="14409" extrusionOk="0">
                    <a:moveTo>
                      <a:pt x="19630" y="0"/>
                    </a:moveTo>
                    <a:cubicBezTo>
                      <a:pt x="8306" y="0"/>
                      <a:pt x="2262" y="5996"/>
                      <a:pt x="2262" y="5996"/>
                    </a:cubicBezTo>
                    <a:cubicBezTo>
                      <a:pt x="2633" y="6182"/>
                      <a:pt x="4078" y="7071"/>
                      <a:pt x="2633" y="8516"/>
                    </a:cubicBezTo>
                    <a:cubicBezTo>
                      <a:pt x="1187" y="9962"/>
                      <a:pt x="1" y="12378"/>
                      <a:pt x="1" y="12378"/>
                    </a:cubicBezTo>
                    <a:cubicBezTo>
                      <a:pt x="2019" y="11139"/>
                      <a:pt x="3409" y="10566"/>
                      <a:pt x="4227" y="10566"/>
                    </a:cubicBezTo>
                    <a:cubicBezTo>
                      <a:pt x="4896" y="10566"/>
                      <a:pt x="5182" y="10950"/>
                      <a:pt x="5116" y="11667"/>
                    </a:cubicBezTo>
                    <a:cubicBezTo>
                      <a:pt x="4967" y="13259"/>
                      <a:pt x="5450" y="14409"/>
                      <a:pt x="5450" y="14409"/>
                    </a:cubicBezTo>
                    <a:cubicBezTo>
                      <a:pt x="16789" y="2402"/>
                      <a:pt x="29020" y="1290"/>
                      <a:pt x="29020" y="1290"/>
                    </a:cubicBezTo>
                    <a:cubicBezTo>
                      <a:pt x="25572" y="369"/>
                      <a:pt x="22439" y="0"/>
                      <a:pt x="19630" y="0"/>
                    </a:cubicBezTo>
                    <a:close/>
                  </a:path>
                </a:pathLst>
              </a:custGeom>
              <a:solidFill>
                <a:srgbClr val="861738">
                  <a:alpha val="2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9"/>
              <p:cNvSpPr/>
              <p:nvPr/>
            </p:nvSpPr>
            <p:spPr>
              <a:xfrm>
                <a:off x="7347902" y="4050399"/>
                <a:ext cx="304834" cy="629626"/>
              </a:xfrm>
              <a:custGeom>
                <a:avLst/>
                <a:gdLst/>
                <a:ahLst/>
                <a:cxnLst/>
                <a:rect l="l" t="t" r="r" b="b"/>
                <a:pathLst>
                  <a:path w="11287" h="2331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1391" y="2447"/>
                      <a:pt x="2225" y="13620"/>
                    </a:cubicBezTo>
                    <a:cubicBezTo>
                      <a:pt x="2878" y="22361"/>
                      <a:pt x="8054" y="23312"/>
                      <a:pt x="10277" y="23312"/>
                    </a:cubicBezTo>
                    <a:cubicBezTo>
                      <a:pt x="10896" y="23312"/>
                      <a:pt x="11287" y="23239"/>
                      <a:pt x="11287" y="23239"/>
                    </a:cubicBezTo>
                    <a:lnTo>
                      <a:pt x="11287" y="23237"/>
                    </a:lnTo>
                    <a:cubicBezTo>
                      <a:pt x="9323" y="21014"/>
                      <a:pt x="9248" y="19718"/>
                      <a:pt x="8321" y="10341"/>
                    </a:cubicBezTo>
                    <a:cubicBezTo>
                      <a:pt x="7395" y="964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861738">
                  <a:alpha val="2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9"/>
              <p:cNvSpPr/>
              <p:nvPr/>
            </p:nvSpPr>
            <p:spPr>
              <a:xfrm>
                <a:off x="7260857" y="3057900"/>
                <a:ext cx="456427" cy="1001519"/>
              </a:xfrm>
              <a:custGeom>
                <a:avLst/>
                <a:gdLst/>
                <a:ahLst/>
                <a:cxnLst/>
                <a:rect l="l" t="t" r="r" b="b"/>
                <a:pathLst>
                  <a:path w="16900" h="37083" extrusionOk="0">
                    <a:moveTo>
                      <a:pt x="7549" y="1"/>
                    </a:moveTo>
                    <a:cubicBezTo>
                      <a:pt x="2148" y="1"/>
                      <a:pt x="213" y="8630"/>
                      <a:pt x="1" y="11179"/>
                    </a:cubicBezTo>
                    <a:cubicBezTo>
                      <a:pt x="1" y="11179"/>
                      <a:pt x="1794" y="8776"/>
                      <a:pt x="4510" y="8776"/>
                    </a:cubicBezTo>
                    <a:cubicBezTo>
                      <a:pt x="5275" y="8776"/>
                      <a:pt x="6113" y="8966"/>
                      <a:pt x="7006" y="9455"/>
                    </a:cubicBezTo>
                    <a:cubicBezTo>
                      <a:pt x="11063" y="11678"/>
                      <a:pt x="8192" y="21684"/>
                      <a:pt x="7349" y="27189"/>
                    </a:cubicBezTo>
                    <a:cubicBezTo>
                      <a:pt x="6505" y="32692"/>
                      <a:pt x="10007" y="35749"/>
                      <a:pt x="14510" y="37083"/>
                    </a:cubicBezTo>
                    <a:cubicBezTo>
                      <a:pt x="14510" y="37083"/>
                      <a:pt x="9423" y="30523"/>
                      <a:pt x="13342" y="20683"/>
                    </a:cubicBezTo>
                    <a:cubicBezTo>
                      <a:pt x="16900" y="11289"/>
                      <a:pt x="14342" y="949"/>
                      <a:pt x="8339" y="61"/>
                    </a:cubicBezTo>
                    <a:cubicBezTo>
                      <a:pt x="8068" y="20"/>
                      <a:pt x="7805" y="1"/>
                      <a:pt x="7549" y="1"/>
                    </a:cubicBezTo>
                    <a:close/>
                  </a:path>
                </a:pathLst>
              </a:custGeom>
              <a:solidFill>
                <a:srgbClr val="861738">
                  <a:alpha val="2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9"/>
              <p:cNvSpPr/>
              <p:nvPr/>
            </p:nvSpPr>
            <p:spPr>
              <a:xfrm>
                <a:off x="6890017" y="3312743"/>
                <a:ext cx="314313" cy="415780"/>
              </a:xfrm>
              <a:custGeom>
                <a:avLst/>
                <a:gdLst/>
                <a:ahLst/>
                <a:cxnLst/>
                <a:rect l="l" t="t" r="r" b="b"/>
                <a:pathLst>
                  <a:path w="11638" h="15395" extrusionOk="0">
                    <a:moveTo>
                      <a:pt x="7858" y="1"/>
                    </a:moveTo>
                    <a:lnTo>
                      <a:pt x="7858" y="1"/>
                    </a:lnTo>
                    <a:cubicBezTo>
                      <a:pt x="10822" y="13194"/>
                      <a:pt x="0" y="14602"/>
                      <a:pt x="0" y="14602"/>
                    </a:cubicBezTo>
                    <a:cubicBezTo>
                      <a:pt x="905" y="14952"/>
                      <a:pt x="2581" y="15395"/>
                      <a:pt x="4342" y="15395"/>
                    </a:cubicBezTo>
                    <a:cubicBezTo>
                      <a:pt x="7054" y="15395"/>
                      <a:pt x="9971" y="14347"/>
                      <a:pt x="10600" y="10303"/>
                    </a:cubicBezTo>
                    <a:cubicBezTo>
                      <a:pt x="11638" y="3632"/>
                      <a:pt x="7858" y="1"/>
                      <a:pt x="7858" y="1"/>
                    </a:cubicBezTo>
                    <a:close/>
                  </a:path>
                </a:pathLst>
              </a:custGeom>
              <a:solidFill>
                <a:srgbClr val="861738">
                  <a:alpha val="2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9"/>
              <p:cNvSpPr/>
              <p:nvPr/>
            </p:nvSpPr>
            <p:spPr>
              <a:xfrm>
                <a:off x="6274462" y="3965325"/>
                <a:ext cx="789753" cy="511495"/>
              </a:xfrm>
              <a:custGeom>
                <a:avLst/>
                <a:gdLst/>
                <a:ahLst/>
                <a:cxnLst/>
                <a:rect l="l" t="t" r="r" b="b"/>
                <a:pathLst>
                  <a:path w="29242" h="18939" extrusionOk="0">
                    <a:moveTo>
                      <a:pt x="10415" y="0"/>
                    </a:moveTo>
                    <a:cubicBezTo>
                      <a:pt x="11378" y="1038"/>
                      <a:pt x="11303" y="2446"/>
                      <a:pt x="11303" y="2446"/>
                    </a:cubicBezTo>
                    <a:cubicBezTo>
                      <a:pt x="9684" y="2106"/>
                      <a:pt x="8115" y="1982"/>
                      <a:pt x="6689" y="1982"/>
                    </a:cubicBezTo>
                    <a:cubicBezTo>
                      <a:pt x="2826" y="1982"/>
                      <a:pt x="1" y="2891"/>
                      <a:pt x="1" y="2891"/>
                    </a:cubicBezTo>
                    <a:cubicBezTo>
                      <a:pt x="3595" y="3855"/>
                      <a:pt x="5115" y="6042"/>
                      <a:pt x="5115" y="6042"/>
                    </a:cubicBezTo>
                    <a:cubicBezTo>
                      <a:pt x="1778" y="6820"/>
                      <a:pt x="1" y="10045"/>
                      <a:pt x="1" y="10045"/>
                    </a:cubicBezTo>
                    <a:cubicBezTo>
                      <a:pt x="1952" y="9843"/>
                      <a:pt x="3790" y="9751"/>
                      <a:pt x="5520" y="9751"/>
                    </a:cubicBezTo>
                    <a:cubicBezTo>
                      <a:pt x="22810" y="9751"/>
                      <a:pt x="29242" y="18939"/>
                      <a:pt x="29242" y="18939"/>
                    </a:cubicBezTo>
                    <a:cubicBezTo>
                      <a:pt x="27388" y="595"/>
                      <a:pt x="10416" y="0"/>
                      <a:pt x="10415" y="0"/>
                    </a:cubicBezTo>
                    <a:close/>
                  </a:path>
                </a:pathLst>
              </a:custGeom>
              <a:solidFill>
                <a:srgbClr val="861738">
                  <a:alpha val="2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9"/>
              <p:cNvSpPr/>
              <p:nvPr/>
            </p:nvSpPr>
            <p:spPr>
              <a:xfrm>
                <a:off x="6292476" y="3029488"/>
                <a:ext cx="925844" cy="1711573"/>
              </a:xfrm>
              <a:custGeom>
                <a:avLst/>
                <a:gdLst/>
                <a:ahLst/>
                <a:cxnLst/>
                <a:rect l="l" t="t" r="r" b="b"/>
                <a:pathLst>
                  <a:path w="34281" h="63374" extrusionOk="0">
                    <a:moveTo>
                      <a:pt x="15566" y="0"/>
                    </a:moveTo>
                    <a:cubicBezTo>
                      <a:pt x="15565" y="1"/>
                      <a:pt x="11258" y="1162"/>
                      <a:pt x="10777" y="7328"/>
                    </a:cubicBezTo>
                    <a:cubicBezTo>
                      <a:pt x="9277" y="8683"/>
                      <a:pt x="8561" y="10044"/>
                      <a:pt x="8561" y="10044"/>
                    </a:cubicBezTo>
                    <a:cubicBezTo>
                      <a:pt x="6894" y="8413"/>
                      <a:pt x="6337" y="5559"/>
                      <a:pt x="6337" y="5559"/>
                    </a:cubicBezTo>
                    <a:cubicBezTo>
                      <a:pt x="2557" y="11230"/>
                      <a:pt x="5782" y="18186"/>
                      <a:pt x="5782" y="18186"/>
                    </a:cubicBezTo>
                    <a:cubicBezTo>
                      <a:pt x="2669" y="18137"/>
                      <a:pt x="1112" y="16899"/>
                      <a:pt x="1111" y="16899"/>
                    </a:cubicBezTo>
                    <a:lnTo>
                      <a:pt x="1111" y="16899"/>
                    </a:lnTo>
                    <a:cubicBezTo>
                      <a:pt x="1" y="24683"/>
                      <a:pt x="7227" y="29463"/>
                      <a:pt x="13008" y="31242"/>
                    </a:cubicBezTo>
                    <a:cubicBezTo>
                      <a:pt x="18789" y="33021"/>
                      <a:pt x="30242" y="35244"/>
                      <a:pt x="31798" y="45918"/>
                    </a:cubicBezTo>
                    <a:cubicBezTo>
                      <a:pt x="33355" y="56591"/>
                      <a:pt x="23347" y="63374"/>
                      <a:pt x="23347" y="63374"/>
                    </a:cubicBezTo>
                    <a:cubicBezTo>
                      <a:pt x="25980" y="61779"/>
                      <a:pt x="34281" y="57999"/>
                      <a:pt x="34281" y="46511"/>
                    </a:cubicBezTo>
                    <a:cubicBezTo>
                      <a:pt x="34281" y="35022"/>
                      <a:pt x="16399" y="25906"/>
                      <a:pt x="13064" y="22792"/>
                    </a:cubicBezTo>
                    <a:cubicBezTo>
                      <a:pt x="9729" y="19679"/>
                      <a:pt x="8561" y="12564"/>
                      <a:pt x="13453" y="9840"/>
                    </a:cubicBezTo>
                    <a:cubicBezTo>
                      <a:pt x="15005" y="8977"/>
                      <a:pt x="16427" y="8610"/>
                      <a:pt x="17700" y="8610"/>
                    </a:cubicBezTo>
                    <a:cubicBezTo>
                      <a:pt x="20441" y="8610"/>
                      <a:pt x="22487" y="10309"/>
                      <a:pt x="23627" y="12396"/>
                    </a:cubicBezTo>
                    <a:cubicBezTo>
                      <a:pt x="25294" y="15455"/>
                      <a:pt x="23737" y="19012"/>
                      <a:pt x="20847" y="19289"/>
                    </a:cubicBezTo>
                    <a:cubicBezTo>
                      <a:pt x="20706" y="19303"/>
                      <a:pt x="20571" y="19309"/>
                      <a:pt x="20442" y="19309"/>
                    </a:cubicBezTo>
                    <a:cubicBezTo>
                      <a:pt x="17924" y="19309"/>
                      <a:pt x="17623" y="16844"/>
                      <a:pt x="17622" y="16843"/>
                    </a:cubicBezTo>
                    <a:lnTo>
                      <a:pt x="17622" y="16843"/>
                    </a:lnTo>
                    <a:cubicBezTo>
                      <a:pt x="15843" y="17734"/>
                      <a:pt x="15232" y="22570"/>
                      <a:pt x="19234" y="23293"/>
                    </a:cubicBezTo>
                    <a:cubicBezTo>
                      <a:pt x="19590" y="23357"/>
                      <a:pt x="19939" y="23387"/>
                      <a:pt x="20278" y="23387"/>
                    </a:cubicBezTo>
                    <a:cubicBezTo>
                      <a:pt x="23753" y="23387"/>
                      <a:pt x="26298" y="20248"/>
                      <a:pt x="26906" y="18678"/>
                    </a:cubicBezTo>
                    <a:cubicBezTo>
                      <a:pt x="27573" y="16955"/>
                      <a:pt x="29093" y="7301"/>
                      <a:pt x="20717" y="5077"/>
                    </a:cubicBezTo>
                    <a:cubicBezTo>
                      <a:pt x="19597" y="4780"/>
                      <a:pt x="18559" y="4651"/>
                      <a:pt x="17602" y="4651"/>
                    </a:cubicBezTo>
                    <a:cubicBezTo>
                      <a:pt x="16575" y="4651"/>
                      <a:pt x="15640" y="4799"/>
                      <a:pt x="14794" y="5047"/>
                    </a:cubicBezTo>
                    <a:cubicBezTo>
                      <a:pt x="14701" y="3921"/>
                      <a:pt x="14694" y="1859"/>
                      <a:pt x="15566" y="0"/>
                    </a:cubicBezTo>
                    <a:close/>
                  </a:path>
                </a:pathLst>
              </a:custGeom>
              <a:solidFill>
                <a:srgbClr val="861738">
                  <a:alpha val="2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9"/>
              <p:cNvSpPr/>
              <p:nvPr/>
            </p:nvSpPr>
            <p:spPr>
              <a:xfrm>
                <a:off x="7085173" y="2269821"/>
                <a:ext cx="615474" cy="743679"/>
              </a:xfrm>
              <a:custGeom>
                <a:avLst/>
                <a:gdLst/>
                <a:ahLst/>
                <a:cxnLst/>
                <a:rect l="l" t="t" r="r" b="b"/>
                <a:pathLst>
                  <a:path w="22789" h="27536" extrusionOk="0">
                    <a:moveTo>
                      <a:pt x="9007" y="1"/>
                    </a:moveTo>
                    <a:cubicBezTo>
                      <a:pt x="8876" y="1"/>
                      <a:pt x="8740" y="9"/>
                      <a:pt x="8600" y="25"/>
                    </a:cubicBezTo>
                    <a:cubicBezTo>
                      <a:pt x="8600" y="25"/>
                      <a:pt x="9451" y="382"/>
                      <a:pt x="9792" y="1664"/>
                    </a:cubicBezTo>
                    <a:cubicBezTo>
                      <a:pt x="9262" y="1515"/>
                      <a:pt x="8698" y="1430"/>
                      <a:pt x="8109" y="1396"/>
                    </a:cubicBezTo>
                    <a:lnTo>
                      <a:pt x="8117" y="1391"/>
                    </a:lnTo>
                    <a:cubicBezTo>
                      <a:pt x="7287" y="677"/>
                      <a:pt x="6431" y="433"/>
                      <a:pt x="5650" y="433"/>
                    </a:cubicBezTo>
                    <a:cubicBezTo>
                      <a:pt x="3973" y="433"/>
                      <a:pt x="2641" y="1555"/>
                      <a:pt x="2641" y="1555"/>
                    </a:cubicBezTo>
                    <a:cubicBezTo>
                      <a:pt x="2780" y="1536"/>
                      <a:pt x="2925" y="1528"/>
                      <a:pt x="3072" y="1528"/>
                    </a:cubicBezTo>
                    <a:cubicBezTo>
                      <a:pt x="3788" y="1528"/>
                      <a:pt x="4570" y="1730"/>
                      <a:pt x="5048" y="1877"/>
                    </a:cubicBezTo>
                    <a:cubicBezTo>
                      <a:pt x="4464" y="2155"/>
                      <a:pt x="3972" y="2537"/>
                      <a:pt x="3557" y="2986"/>
                    </a:cubicBezTo>
                    <a:cubicBezTo>
                      <a:pt x="1118" y="3465"/>
                      <a:pt x="1" y="5642"/>
                      <a:pt x="1" y="5642"/>
                    </a:cubicBezTo>
                    <a:cubicBezTo>
                      <a:pt x="597" y="5288"/>
                      <a:pt x="1433" y="5213"/>
                      <a:pt x="2033" y="5213"/>
                    </a:cubicBezTo>
                    <a:cubicBezTo>
                      <a:pt x="2090" y="5213"/>
                      <a:pt x="2145" y="5214"/>
                      <a:pt x="2198" y="5215"/>
                    </a:cubicBezTo>
                    <a:cubicBezTo>
                      <a:pt x="1412" y="7204"/>
                      <a:pt x="1336" y="9337"/>
                      <a:pt x="1336" y="9923"/>
                    </a:cubicBezTo>
                    <a:cubicBezTo>
                      <a:pt x="1336" y="11841"/>
                      <a:pt x="2337" y="16955"/>
                      <a:pt x="6784" y="17010"/>
                    </a:cubicBezTo>
                    <a:cubicBezTo>
                      <a:pt x="6802" y="17011"/>
                      <a:pt x="6820" y="17011"/>
                      <a:pt x="6838" y="17011"/>
                    </a:cubicBezTo>
                    <a:cubicBezTo>
                      <a:pt x="11240" y="17011"/>
                      <a:pt x="12409" y="10300"/>
                      <a:pt x="8451" y="7309"/>
                    </a:cubicBezTo>
                    <a:lnTo>
                      <a:pt x="8451" y="7309"/>
                    </a:lnTo>
                    <a:cubicBezTo>
                      <a:pt x="8451" y="7310"/>
                      <a:pt x="11398" y="12063"/>
                      <a:pt x="9174" y="14647"/>
                    </a:cubicBezTo>
                    <a:cubicBezTo>
                      <a:pt x="8596" y="15319"/>
                      <a:pt x="7894" y="15619"/>
                      <a:pt x="7175" y="15619"/>
                    </a:cubicBezTo>
                    <a:cubicBezTo>
                      <a:pt x="5128" y="15619"/>
                      <a:pt x="2942" y="13187"/>
                      <a:pt x="3087" y="9977"/>
                    </a:cubicBezTo>
                    <a:cubicBezTo>
                      <a:pt x="3281" y="5642"/>
                      <a:pt x="5004" y="3668"/>
                      <a:pt x="7256" y="3529"/>
                    </a:cubicBezTo>
                    <a:cubicBezTo>
                      <a:pt x="7317" y="3525"/>
                      <a:pt x="7378" y="3524"/>
                      <a:pt x="7440" y="3524"/>
                    </a:cubicBezTo>
                    <a:cubicBezTo>
                      <a:pt x="9688" y="3524"/>
                      <a:pt x="12914" y="5947"/>
                      <a:pt x="13482" y="9950"/>
                    </a:cubicBezTo>
                    <a:cubicBezTo>
                      <a:pt x="14066" y="14063"/>
                      <a:pt x="13147" y="24313"/>
                      <a:pt x="22789" y="27536"/>
                    </a:cubicBezTo>
                    <a:cubicBezTo>
                      <a:pt x="22789" y="27536"/>
                      <a:pt x="15623" y="24403"/>
                      <a:pt x="15677" y="14618"/>
                    </a:cubicBezTo>
                    <a:lnTo>
                      <a:pt x="15677" y="14618"/>
                    </a:lnTo>
                    <a:lnTo>
                      <a:pt x="15677" y="14620"/>
                    </a:lnTo>
                    <a:cubicBezTo>
                      <a:pt x="15711" y="8672"/>
                      <a:pt x="14486" y="4975"/>
                      <a:pt x="12314" y="3043"/>
                    </a:cubicBezTo>
                    <a:cubicBezTo>
                      <a:pt x="12096" y="2298"/>
                      <a:pt x="11246" y="1"/>
                      <a:pt x="9007" y="1"/>
                    </a:cubicBezTo>
                    <a:close/>
                  </a:path>
                </a:pathLst>
              </a:custGeom>
              <a:solidFill>
                <a:srgbClr val="861738">
                  <a:alpha val="2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>
                <a:off x="7344364" y="2021136"/>
                <a:ext cx="170984" cy="134065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4964" extrusionOk="0">
                    <a:moveTo>
                      <a:pt x="2256" y="0"/>
                    </a:moveTo>
                    <a:cubicBezTo>
                      <a:pt x="1504" y="0"/>
                      <a:pt x="756" y="457"/>
                      <a:pt x="494" y="1147"/>
                    </a:cubicBezTo>
                    <a:cubicBezTo>
                      <a:pt x="0" y="2447"/>
                      <a:pt x="1379" y="4964"/>
                      <a:pt x="5451" y="4964"/>
                    </a:cubicBezTo>
                    <a:cubicBezTo>
                      <a:pt x="5731" y="4964"/>
                      <a:pt x="6025" y="4952"/>
                      <a:pt x="6331" y="4927"/>
                    </a:cubicBezTo>
                    <a:cubicBezTo>
                      <a:pt x="6331" y="4927"/>
                      <a:pt x="4581" y="3982"/>
                      <a:pt x="4052" y="1648"/>
                    </a:cubicBezTo>
                    <a:cubicBezTo>
                      <a:pt x="3786" y="471"/>
                      <a:pt x="3019" y="0"/>
                      <a:pt x="2256" y="0"/>
                    </a:cubicBezTo>
                    <a:close/>
                  </a:path>
                </a:pathLst>
              </a:custGeom>
              <a:solidFill>
                <a:srgbClr val="861738">
                  <a:alpha val="2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>
                <a:off x="7449531" y="1971037"/>
                <a:ext cx="291303" cy="902294"/>
              </a:xfrm>
              <a:custGeom>
                <a:avLst/>
                <a:gdLst/>
                <a:ahLst/>
                <a:cxnLst/>
                <a:rect l="l" t="t" r="r" b="b"/>
                <a:pathLst>
                  <a:path w="10786" h="33409" extrusionOk="0">
                    <a:moveTo>
                      <a:pt x="4299" y="1"/>
                    </a:moveTo>
                    <a:lnTo>
                      <a:pt x="4299" y="1"/>
                    </a:lnTo>
                    <a:cubicBezTo>
                      <a:pt x="4299" y="1"/>
                      <a:pt x="1900" y="3207"/>
                      <a:pt x="5677" y="5199"/>
                    </a:cubicBezTo>
                    <a:cubicBezTo>
                      <a:pt x="5677" y="5199"/>
                      <a:pt x="5855" y="7307"/>
                      <a:pt x="3964" y="10161"/>
                    </a:cubicBezTo>
                    <a:cubicBezTo>
                      <a:pt x="2075" y="13015"/>
                      <a:pt x="1" y="20178"/>
                      <a:pt x="5115" y="23256"/>
                    </a:cubicBezTo>
                    <a:cubicBezTo>
                      <a:pt x="5115" y="23256"/>
                      <a:pt x="2039" y="31373"/>
                      <a:pt x="10786" y="33409"/>
                    </a:cubicBezTo>
                    <a:lnTo>
                      <a:pt x="10786" y="4280"/>
                    </a:lnTo>
                    <a:cubicBezTo>
                      <a:pt x="10786" y="4280"/>
                      <a:pt x="7300" y="7059"/>
                      <a:pt x="8192" y="12508"/>
                    </a:cubicBezTo>
                    <a:cubicBezTo>
                      <a:pt x="8192" y="12508"/>
                      <a:pt x="5670" y="14768"/>
                      <a:pt x="6041" y="20402"/>
                    </a:cubicBezTo>
                    <a:cubicBezTo>
                      <a:pt x="6041" y="20402"/>
                      <a:pt x="3798" y="19737"/>
                      <a:pt x="3798" y="15288"/>
                    </a:cubicBezTo>
                    <a:cubicBezTo>
                      <a:pt x="3798" y="10839"/>
                      <a:pt x="7849" y="7782"/>
                      <a:pt x="6990" y="3669"/>
                    </a:cubicBezTo>
                    <a:lnTo>
                      <a:pt x="6990" y="3669"/>
                    </a:lnTo>
                    <a:cubicBezTo>
                      <a:pt x="6990" y="3669"/>
                      <a:pt x="6988" y="3669"/>
                      <a:pt x="6983" y="3669"/>
                    </a:cubicBezTo>
                    <a:cubicBezTo>
                      <a:pt x="6807" y="3669"/>
                      <a:pt x="3707" y="3618"/>
                      <a:pt x="4299" y="1"/>
                    </a:cubicBezTo>
                    <a:close/>
                  </a:path>
                </a:pathLst>
              </a:custGeom>
              <a:solidFill>
                <a:srgbClr val="861738">
                  <a:alpha val="2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>
                <a:off x="7523613" y="1350945"/>
                <a:ext cx="217221" cy="636351"/>
              </a:xfrm>
              <a:custGeom>
                <a:avLst/>
                <a:gdLst/>
                <a:ahLst/>
                <a:cxnLst/>
                <a:rect l="l" t="t" r="r" b="b"/>
                <a:pathLst>
                  <a:path w="8043" h="23562" extrusionOk="0">
                    <a:moveTo>
                      <a:pt x="8043" y="0"/>
                    </a:moveTo>
                    <a:cubicBezTo>
                      <a:pt x="8043" y="0"/>
                      <a:pt x="3780" y="4279"/>
                      <a:pt x="5949" y="13287"/>
                    </a:cubicBezTo>
                    <a:cubicBezTo>
                      <a:pt x="5949" y="13287"/>
                      <a:pt x="4504" y="11984"/>
                      <a:pt x="2065" y="11984"/>
                    </a:cubicBezTo>
                    <a:cubicBezTo>
                      <a:pt x="1440" y="11984"/>
                      <a:pt x="749" y="12069"/>
                      <a:pt x="0" y="12284"/>
                    </a:cubicBezTo>
                    <a:cubicBezTo>
                      <a:pt x="0" y="12284"/>
                      <a:pt x="5172" y="15067"/>
                      <a:pt x="5280" y="18956"/>
                    </a:cubicBezTo>
                    <a:cubicBezTo>
                      <a:pt x="5280" y="18956"/>
                      <a:pt x="2724" y="19347"/>
                      <a:pt x="3223" y="21904"/>
                    </a:cubicBezTo>
                    <a:cubicBezTo>
                      <a:pt x="3454" y="23079"/>
                      <a:pt x="4276" y="23561"/>
                      <a:pt x="5195" y="23561"/>
                    </a:cubicBezTo>
                    <a:cubicBezTo>
                      <a:pt x="6276" y="23561"/>
                      <a:pt x="7492" y="22895"/>
                      <a:pt x="8043" y="21904"/>
                    </a:cubicBezTo>
                    <a:lnTo>
                      <a:pt x="8043" y="0"/>
                    </a:lnTo>
                    <a:close/>
                  </a:path>
                </a:pathLst>
              </a:custGeom>
              <a:solidFill>
                <a:srgbClr val="861738">
                  <a:alpha val="27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5" name="Google Shape;265;p9"/>
            <p:cNvGrpSpPr/>
            <p:nvPr/>
          </p:nvGrpSpPr>
          <p:grpSpPr>
            <a:xfrm>
              <a:off x="3732650" y="4205935"/>
              <a:ext cx="5394100" cy="937619"/>
              <a:chOff x="3750115" y="4205935"/>
              <a:chExt cx="5394100" cy="937619"/>
            </a:xfrm>
          </p:grpSpPr>
          <p:sp>
            <p:nvSpPr>
              <p:cNvPr id="266" name="Google Shape;266;p9"/>
              <p:cNvSpPr/>
              <p:nvPr/>
            </p:nvSpPr>
            <p:spPr>
              <a:xfrm flipH="1">
                <a:off x="3750115" y="4205935"/>
                <a:ext cx="5394100" cy="937619"/>
              </a:xfrm>
              <a:custGeom>
                <a:avLst/>
                <a:gdLst/>
                <a:ahLst/>
                <a:cxnLst/>
                <a:rect l="l" t="t" r="r" b="b"/>
                <a:pathLst>
                  <a:path w="199726" h="34717" extrusionOk="0">
                    <a:moveTo>
                      <a:pt x="66991" y="1"/>
                    </a:moveTo>
                    <a:cubicBezTo>
                      <a:pt x="48314" y="1"/>
                      <a:pt x="24765" y="1621"/>
                      <a:pt x="0" y="7369"/>
                    </a:cubicBezTo>
                    <a:lnTo>
                      <a:pt x="0" y="34717"/>
                    </a:lnTo>
                    <a:lnTo>
                      <a:pt x="199726" y="34717"/>
                    </a:lnTo>
                    <a:cubicBezTo>
                      <a:pt x="184130" y="26162"/>
                      <a:pt x="168689" y="19763"/>
                      <a:pt x="155015" y="15029"/>
                    </a:cubicBezTo>
                    <a:cubicBezTo>
                      <a:pt x="147516" y="12430"/>
                      <a:pt x="140552" y="10336"/>
                      <a:pt x="134382" y="8660"/>
                    </a:cubicBezTo>
                    <a:cubicBezTo>
                      <a:pt x="134129" y="8591"/>
                      <a:pt x="133875" y="8523"/>
                      <a:pt x="133623" y="8454"/>
                    </a:cubicBezTo>
                    <a:cubicBezTo>
                      <a:pt x="128257" y="7007"/>
                      <a:pt x="123511" y="5888"/>
                      <a:pt x="119577" y="5034"/>
                    </a:cubicBezTo>
                    <a:cubicBezTo>
                      <a:pt x="117957" y="4684"/>
                      <a:pt x="116476" y="4379"/>
                      <a:pt x="115142" y="4112"/>
                    </a:cubicBezTo>
                    <a:cubicBezTo>
                      <a:pt x="110023" y="3100"/>
                      <a:pt x="107109" y="2704"/>
                      <a:pt x="107109" y="2704"/>
                    </a:cubicBezTo>
                    <a:cubicBezTo>
                      <a:pt x="107109" y="2704"/>
                      <a:pt x="106126" y="2536"/>
                      <a:pt x="104279" y="2287"/>
                    </a:cubicBezTo>
                    <a:cubicBezTo>
                      <a:pt x="98679" y="1529"/>
                      <a:pt x="85133" y="1"/>
                      <a:pt x="66991" y="1"/>
                    </a:cubicBezTo>
                    <a:close/>
                  </a:path>
                </a:pathLst>
              </a:custGeom>
              <a:solidFill>
                <a:srgbClr val="350309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 flipH="1">
                <a:off x="6416214" y="4420591"/>
                <a:ext cx="1446738" cy="296650"/>
              </a:xfrm>
              <a:custGeom>
                <a:avLst/>
                <a:gdLst/>
                <a:ahLst/>
                <a:cxnLst/>
                <a:rect l="l" t="t" r="r" b="b"/>
                <a:pathLst>
                  <a:path w="53568" h="10984" extrusionOk="0">
                    <a:moveTo>
                      <a:pt x="19740" y="761"/>
                    </a:moveTo>
                    <a:cubicBezTo>
                      <a:pt x="22081" y="761"/>
                      <a:pt x="24528" y="827"/>
                      <a:pt x="27027" y="963"/>
                    </a:cubicBezTo>
                    <a:cubicBezTo>
                      <a:pt x="42253" y="1784"/>
                      <a:pt x="52737" y="4743"/>
                      <a:pt x="52622" y="6886"/>
                    </a:cubicBezTo>
                    <a:cubicBezTo>
                      <a:pt x="52576" y="7715"/>
                      <a:pt x="50573" y="8861"/>
                      <a:pt x="45085" y="9586"/>
                    </a:cubicBezTo>
                    <a:cubicBezTo>
                      <a:pt x="41887" y="10008"/>
                      <a:pt x="38027" y="10223"/>
                      <a:pt x="33826" y="10223"/>
                    </a:cubicBezTo>
                    <a:cubicBezTo>
                      <a:pt x="31485" y="10223"/>
                      <a:pt x="29037" y="10156"/>
                      <a:pt x="26539" y="10021"/>
                    </a:cubicBezTo>
                    <a:cubicBezTo>
                      <a:pt x="11313" y="9200"/>
                      <a:pt x="830" y="6241"/>
                      <a:pt x="947" y="4098"/>
                    </a:cubicBezTo>
                    <a:cubicBezTo>
                      <a:pt x="991" y="3268"/>
                      <a:pt x="2993" y="2122"/>
                      <a:pt x="8481" y="1398"/>
                    </a:cubicBezTo>
                    <a:cubicBezTo>
                      <a:pt x="11679" y="976"/>
                      <a:pt x="15538" y="761"/>
                      <a:pt x="19740" y="761"/>
                    </a:cubicBezTo>
                    <a:close/>
                    <a:moveTo>
                      <a:pt x="19735" y="0"/>
                    </a:moveTo>
                    <a:cubicBezTo>
                      <a:pt x="15502" y="0"/>
                      <a:pt x="11609" y="217"/>
                      <a:pt x="8381" y="643"/>
                    </a:cubicBezTo>
                    <a:cubicBezTo>
                      <a:pt x="3027" y="1351"/>
                      <a:pt x="268" y="2498"/>
                      <a:pt x="185" y="4057"/>
                    </a:cubicBezTo>
                    <a:cubicBezTo>
                      <a:pt x="0" y="7494"/>
                      <a:pt x="13603" y="10087"/>
                      <a:pt x="26499" y="10783"/>
                    </a:cubicBezTo>
                    <a:cubicBezTo>
                      <a:pt x="29009" y="10916"/>
                      <a:pt x="31469" y="10984"/>
                      <a:pt x="33823" y="10984"/>
                    </a:cubicBezTo>
                    <a:cubicBezTo>
                      <a:pt x="38060" y="10984"/>
                      <a:pt x="41955" y="10767"/>
                      <a:pt x="45185" y="10341"/>
                    </a:cubicBezTo>
                    <a:cubicBezTo>
                      <a:pt x="50539" y="9635"/>
                      <a:pt x="53299" y="8486"/>
                      <a:pt x="53382" y="6926"/>
                    </a:cubicBezTo>
                    <a:cubicBezTo>
                      <a:pt x="53568" y="3492"/>
                      <a:pt x="39963" y="899"/>
                      <a:pt x="27069" y="203"/>
                    </a:cubicBezTo>
                    <a:cubicBezTo>
                      <a:pt x="24556" y="67"/>
                      <a:pt x="22093" y="0"/>
                      <a:pt x="197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 flipH="1">
                <a:off x="4384440" y="4520869"/>
                <a:ext cx="4759775" cy="622685"/>
              </a:xfrm>
              <a:custGeom>
                <a:avLst/>
                <a:gdLst/>
                <a:ahLst/>
                <a:cxnLst/>
                <a:rect l="l" t="t" r="r" b="b"/>
                <a:pathLst>
                  <a:path w="176239" h="23056" extrusionOk="0">
                    <a:moveTo>
                      <a:pt x="55363" y="1"/>
                    </a:moveTo>
                    <a:cubicBezTo>
                      <a:pt x="31172" y="1"/>
                      <a:pt x="10414" y="2396"/>
                      <a:pt x="0" y="4102"/>
                    </a:cubicBezTo>
                    <a:lnTo>
                      <a:pt x="0" y="4876"/>
                    </a:lnTo>
                    <a:cubicBezTo>
                      <a:pt x="10357" y="3170"/>
                      <a:pt x="31200" y="764"/>
                      <a:pt x="55488" y="764"/>
                    </a:cubicBezTo>
                    <a:cubicBezTo>
                      <a:pt x="55855" y="764"/>
                      <a:pt x="56222" y="765"/>
                      <a:pt x="56591" y="766"/>
                    </a:cubicBezTo>
                    <a:cubicBezTo>
                      <a:pt x="77139" y="835"/>
                      <a:pt x="97098" y="2565"/>
                      <a:pt x="115912" y="5908"/>
                    </a:cubicBezTo>
                    <a:cubicBezTo>
                      <a:pt x="136907" y="9641"/>
                      <a:pt x="156520" y="15401"/>
                      <a:pt x="174322" y="23056"/>
                    </a:cubicBezTo>
                    <a:lnTo>
                      <a:pt x="176238" y="23056"/>
                    </a:lnTo>
                    <a:cubicBezTo>
                      <a:pt x="157952" y="15024"/>
                      <a:pt x="137726" y="9009"/>
                      <a:pt x="116034" y="5155"/>
                    </a:cubicBezTo>
                    <a:cubicBezTo>
                      <a:pt x="97175" y="1807"/>
                      <a:pt x="77170" y="73"/>
                      <a:pt x="56575" y="4"/>
                    </a:cubicBezTo>
                    <a:cubicBezTo>
                      <a:pt x="56171" y="1"/>
                      <a:pt x="55768" y="1"/>
                      <a:pt x="55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9" name="Google Shape;269;p9"/>
          <p:cNvSpPr txBox="1">
            <a:spLocks noGrp="1"/>
          </p:cNvSpPr>
          <p:nvPr>
            <p:ph type="title"/>
          </p:nvPr>
        </p:nvSpPr>
        <p:spPr>
          <a:xfrm>
            <a:off x="720000" y="1075550"/>
            <a:ext cx="4943700" cy="14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0" name="Google Shape;270;p9"/>
          <p:cNvSpPr txBox="1">
            <a:spLocks noGrp="1"/>
          </p:cNvSpPr>
          <p:nvPr>
            <p:ph type="subTitle" idx="1"/>
          </p:nvPr>
        </p:nvSpPr>
        <p:spPr>
          <a:xfrm>
            <a:off x="720028" y="2690396"/>
            <a:ext cx="4943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9"/>
          <p:cNvSpPr txBox="1">
            <a:spLocks noGrp="1"/>
          </p:cNvSpPr>
          <p:nvPr>
            <p:ph type="subTitle" idx="2"/>
          </p:nvPr>
        </p:nvSpPr>
        <p:spPr>
          <a:xfrm>
            <a:off x="2546275" y="3488650"/>
            <a:ext cx="1082400" cy="40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Aclonica"/>
                <a:ea typeface="Aclonica"/>
                <a:cs typeface="Aclonica"/>
                <a:sym typeface="Aclon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0"/>
          <p:cNvSpPr txBox="1">
            <a:spLocks noGrp="1"/>
          </p:cNvSpPr>
          <p:nvPr>
            <p:ph type="title"/>
          </p:nvPr>
        </p:nvSpPr>
        <p:spPr>
          <a:xfrm>
            <a:off x="720000" y="3826575"/>
            <a:ext cx="7704000" cy="777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5"/>
          <p:cNvSpPr/>
          <p:nvPr/>
        </p:nvSpPr>
        <p:spPr>
          <a:xfrm>
            <a:off x="7987" y="0"/>
            <a:ext cx="9118778" cy="5143551"/>
          </a:xfrm>
          <a:custGeom>
            <a:avLst/>
            <a:gdLst/>
            <a:ahLst/>
            <a:cxnLst/>
            <a:rect l="l" t="t" r="r" b="b"/>
            <a:pathLst>
              <a:path w="285676" h="190449" extrusionOk="0">
                <a:moveTo>
                  <a:pt x="278293" y="0"/>
                </a:moveTo>
                <a:cubicBezTo>
                  <a:pt x="253581" y="36010"/>
                  <a:pt x="212115" y="75463"/>
                  <a:pt x="144939" y="89945"/>
                </a:cubicBezTo>
                <a:cubicBezTo>
                  <a:pt x="128678" y="93430"/>
                  <a:pt x="113187" y="94963"/>
                  <a:pt x="98518" y="94963"/>
                </a:cubicBezTo>
                <a:cubicBezTo>
                  <a:pt x="60794" y="94963"/>
                  <a:pt x="28502" y="84825"/>
                  <a:pt x="2495" y="71685"/>
                </a:cubicBezTo>
                <a:cubicBezTo>
                  <a:pt x="1657" y="71262"/>
                  <a:pt x="823" y="70835"/>
                  <a:pt x="0" y="70405"/>
                </a:cubicBezTo>
                <a:lnTo>
                  <a:pt x="0" y="190449"/>
                </a:lnTo>
                <a:lnTo>
                  <a:pt x="285676" y="190449"/>
                </a:lnTo>
                <a:lnTo>
                  <a:pt x="285676" y="0"/>
                </a:lnTo>
                <a:close/>
              </a:path>
            </a:pathLst>
          </a:custGeom>
          <a:solidFill>
            <a:srgbClr val="250E18">
              <a:alpha val="297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5"/>
          <p:cNvSpPr/>
          <p:nvPr/>
        </p:nvSpPr>
        <p:spPr>
          <a:xfrm>
            <a:off x="2157519" y="9"/>
            <a:ext cx="4002173" cy="1806726"/>
          </a:xfrm>
          <a:custGeom>
            <a:avLst/>
            <a:gdLst/>
            <a:ahLst/>
            <a:cxnLst/>
            <a:rect l="l" t="t" r="r" b="b"/>
            <a:pathLst>
              <a:path w="174997" h="79000" extrusionOk="0">
                <a:moveTo>
                  <a:pt x="90613" y="13234"/>
                </a:moveTo>
                <a:cubicBezTo>
                  <a:pt x="89572" y="13234"/>
                  <a:pt x="88531" y="13236"/>
                  <a:pt x="87490" y="13244"/>
                </a:cubicBezTo>
                <a:lnTo>
                  <a:pt x="78115" y="13305"/>
                </a:lnTo>
                <a:cubicBezTo>
                  <a:pt x="74980" y="13342"/>
                  <a:pt x="71845" y="13393"/>
                  <a:pt x="68646" y="13525"/>
                </a:cubicBezTo>
                <a:cubicBezTo>
                  <a:pt x="71686" y="14576"/>
                  <a:pt x="74834" y="15155"/>
                  <a:pt x="77990" y="15563"/>
                </a:cubicBezTo>
                <a:cubicBezTo>
                  <a:pt x="81029" y="15938"/>
                  <a:pt x="84088" y="16133"/>
                  <a:pt x="87153" y="16133"/>
                </a:cubicBezTo>
                <a:cubicBezTo>
                  <a:pt x="87269" y="16133"/>
                  <a:pt x="87384" y="16133"/>
                  <a:pt x="87500" y="16132"/>
                </a:cubicBezTo>
                <a:cubicBezTo>
                  <a:pt x="90677" y="16112"/>
                  <a:pt x="93858" y="15937"/>
                  <a:pt x="97011" y="15511"/>
                </a:cubicBezTo>
                <a:cubicBezTo>
                  <a:pt x="100162" y="15106"/>
                  <a:pt x="103293" y="14478"/>
                  <a:pt x="106350" y="13525"/>
                </a:cubicBezTo>
                <a:lnTo>
                  <a:pt x="106350" y="13525"/>
                </a:lnTo>
                <a:cubicBezTo>
                  <a:pt x="106350" y="13525"/>
                  <a:pt x="106350" y="13525"/>
                  <a:pt x="106350" y="13525"/>
                </a:cubicBezTo>
                <a:cubicBezTo>
                  <a:pt x="103148" y="13286"/>
                  <a:pt x="100009" y="13293"/>
                  <a:pt x="96871" y="13244"/>
                </a:cubicBezTo>
                <a:cubicBezTo>
                  <a:pt x="94781" y="13244"/>
                  <a:pt x="92696" y="13234"/>
                  <a:pt x="90613" y="13234"/>
                </a:cubicBezTo>
                <a:close/>
                <a:moveTo>
                  <a:pt x="9766" y="0"/>
                </a:moveTo>
                <a:cubicBezTo>
                  <a:pt x="9717" y="9149"/>
                  <a:pt x="10967" y="16559"/>
                  <a:pt x="11617" y="19788"/>
                </a:cubicBezTo>
                <a:lnTo>
                  <a:pt x="10291" y="20606"/>
                </a:lnTo>
                <a:cubicBezTo>
                  <a:pt x="9054" y="21346"/>
                  <a:pt x="7854" y="22141"/>
                  <a:pt x="6589" y="22842"/>
                </a:cubicBezTo>
                <a:cubicBezTo>
                  <a:pt x="6278" y="23018"/>
                  <a:pt x="6010" y="23272"/>
                  <a:pt x="5733" y="23512"/>
                </a:cubicBezTo>
                <a:lnTo>
                  <a:pt x="4906" y="24225"/>
                </a:lnTo>
                <a:lnTo>
                  <a:pt x="3249" y="25661"/>
                </a:lnTo>
                <a:cubicBezTo>
                  <a:pt x="2792" y="26068"/>
                  <a:pt x="2332" y="26480"/>
                  <a:pt x="1875" y="26896"/>
                </a:cubicBezTo>
                <a:cubicBezTo>
                  <a:pt x="1242" y="27463"/>
                  <a:pt x="617" y="28034"/>
                  <a:pt x="1" y="28625"/>
                </a:cubicBezTo>
                <a:cubicBezTo>
                  <a:pt x="796" y="28344"/>
                  <a:pt x="1585" y="28049"/>
                  <a:pt x="2369" y="27744"/>
                </a:cubicBezTo>
                <a:cubicBezTo>
                  <a:pt x="2948" y="27524"/>
                  <a:pt x="3530" y="27292"/>
                  <a:pt x="4109" y="27067"/>
                </a:cubicBezTo>
                <a:lnTo>
                  <a:pt x="6141" y="26236"/>
                </a:lnTo>
                <a:lnTo>
                  <a:pt x="7153" y="25818"/>
                </a:lnTo>
                <a:cubicBezTo>
                  <a:pt x="7488" y="25677"/>
                  <a:pt x="7838" y="25562"/>
                  <a:pt x="8140" y="25358"/>
                </a:cubicBezTo>
                <a:cubicBezTo>
                  <a:pt x="9331" y="24545"/>
                  <a:pt x="10582" y="23832"/>
                  <a:pt x="11804" y="23064"/>
                </a:cubicBezTo>
                <a:lnTo>
                  <a:pt x="12935" y="22366"/>
                </a:lnTo>
                <a:cubicBezTo>
                  <a:pt x="27139" y="34810"/>
                  <a:pt x="41575" y="39785"/>
                  <a:pt x="45743" y="41034"/>
                </a:cubicBezTo>
                <a:cubicBezTo>
                  <a:pt x="45768" y="41085"/>
                  <a:pt x="45792" y="41129"/>
                  <a:pt x="45810" y="41171"/>
                </a:cubicBezTo>
                <a:cubicBezTo>
                  <a:pt x="46154" y="41847"/>
                  <a:pt x="46538" y="42493"/>
                  <a:pt x="46907" y="43145"/>
                </a:cubicBezTo>
                <a:cubicBezTo>
                  <a:pt x="47696" y="44416"/>
                  <a:pt x="48436" y="45723"/>
                  <a:pt x="49365" y="46896"/>
                </a:cubicBezTo>
                <a:cubicBezTo>
                  <a:pt x="50279" y="48078"/>
                  <a:pt x="51276" y="49190"/>
                  <a:pt x="52290" y="50278"/>
                </a:cubicBezTo>
                <a:lnTo>
                  <a:pt x="53844" y="51871"/>
                </a:lnTo>
                <a:lnTo>
                  <a:pt x="55466" y="53391"/>
                </a:lnTo>
                <a:cubicBezTo>
                  <a:pt x="57683" y="55357"/>
                  <a:pt x="60002" y="57192"/>
                  <a:pt x="62494" y="58751"/>
                </a:cubicBezTo>
                <a:cubicBezTo>
                  <a:pt x="63618" y="59531"/>
                  <a:pt x="64825" y="60179"/>
                  <a:pt x="66013" y="60848"/>
                </a:cubicBezTo>
                <a:cubicBezTo>
                  <a:pt x="63271" y="64674"/>
                  <a:pt x="58110" y="68250"/>
                  <a:pt x="54058" y="70695"/>
                </a:cubicBezTo>
                <a:cubicBezTo>
                  <a:pt x="53037" y="71313"/>
                  <a:pt x="52087" y="71853"/>
                  <a:pt x="51264" y="72315"/>
                </a:cubicBezTo>
                <a:cubicBezTo>
                  <a:pt x="51551" y="72425"/>
                  <a:pt x="51840" y="72531"/>
                  <a:pt x="52133" y="72645"/>
                </a:cubicBezTo>
                <a:cubicBezTo>
                  <a:pt x="52544" y="72797"/>
                  <a:pt x="52964" y="72949"/>
                  <a:pt x="53382" y="73102"/>
                </a:cubicBezTo>
                <a:cubicBezTo>
                  <a:pt x="53741" y="73229"/>
                  <a:pt x="54095" y="73357"/>
                  <a:pt x="54457" y="73476"/>
                </a:cubicBezTo>
                <a:cubicBezTo>
                  <a:pt x="54740" y="73574"/>
                  <a:pt x="55024" y="73674"/>
                  <a:pt x="55310" y="73769"/>
                </a:cubicBezTo>
                <a:cubicBezTo>
                  <a:pt x="58411" y="74808"/>
                  <a:pt x="61584" y="75707"/>
                  <a:pt x="64813" y="76443"/>
                </a:cubicBezTo>
                <a:cubicBezTo>
                  <a:pt x="65167" y="76526"/>
                  <a:pt x="65526" y="76608"/>
                  <a:pt x="65880" y="76684"/>
                </a:cubicBezTo>
                <a:cubicBezTo>
                  <a:pt x="66288" y="76775"/>
                  <a:pt x="66699" y="76858"/>
                  <a:pt x="67114" y="76946"/>
                </a:cubicBezTo>
                <a:cubicBezTo>
                  <a:pt x="67522" y="77029"/>
                  <a:pt x="67933" y="77110"/>
                  <a:pt x="68348" y="77190"/>
                </a:cubicBezTo>
                <a:cubicBezTo>
                  <a:pt x="68764" y="77269"/>
                  <a:pt x="69176" y="77346"/>
                  <a:pt x="69590" y="77418"/>
                </a:cubicBezTo>
                <a:cubicBezTo>
                  <a:pt x="70005" y="77491"/>
                  <a:pt x="70425" y="77562"/>
                  <a:pt x="70840" y="77632"/>
                </a:cubicBezTo>
                <a:cubicBezTo>
                  <a:pt x="71684" y="77772"/>
                  <a:pt x="72534" y="77906"/>
                  <a:pt x="73387" y="78019"/>
                </a:cubicBezTo>
                <a:cubicBezTo>
                  <a:pt x="74124" y="78123"/>
                  <a:pt x="74858" y="78217"/>
                  <a:pt x="75601" y="78305"/>
                </a:cubicBezTo>
                <a:cubicBezTo>
                  <a:pt x="76409" y="78400"/>
                  <a:pt x="77220" y="78485"/>
                  <a:pt x="78030" y="78561"/>
                </a:cubicBezTo>
                <a:cubicBezTo>
                  <a:pt x="78405" y="78598"/>
                  <a:pt x="78777" y="78625"/>
                  <a:pt x="79154" y="78656"/>
                </a:cubicBezTo>
                <a:cubicBezTo>
                  <a:pt x="79178" y="78659"/>
                  <a:pt x="79203" y="78668"/>
                  <a:pt x="79231" y="78668"/>
                </a:cubicBezTo>
                <a:cubicBezTo>
                  <a:pt x="79554" y="78690"/>
                  <a:pt x="79882" y="78717"/>
                  <a:pt x="80209" y="78740"/>
                </a:cubicBezTo>
                <a:cubicBezTo>
                  <a:pt x="80541" y="78762"/>
                  <a:pt x="80869" y="78786"/>
                  <a:pt x="81199" y="78808"/>
                </a:cubicBezTo>
                <a:cubicBezTo>
                  <a:pt x="81497" y="78823"/>
                  <a:pt x="81798" y="78842"/>
                  <a:pt x="82098" y="78854"/>
                </a:cubicBezTo>
                <a:cubicBezTo>
                  <a:pt x="82350" y="78869"/>
                  <a:pt x="82609" y="78884"/>
                  <a:pt x="82860" y="78891"/>
                </a:cubicBezTo>
                <a:cubicBezTo>
                  <a:pt x="83215" y="78906"/>
                  <a:pt x="83569" y="78927"/>
                  <a:pt x="83923" y="78933"/>
                </a:cubicBezTo>
                <a:cubicBezTo>
                  <a:pt x="84243" y="78949"/>
                  <a:pt x="84563" y="78957"/>
                  <a:pt x="84888" y="78964"/>
                </a:cubicBezTo>
                <a:cubicBezTo>
                  <a:pt x="85223" y="78972"/>
                  <a:pt x="85553" y="78984"/>
                  <a:pt x="85893" y="78988"/>
                </a:cubicBezTo>
                <a:cubicBezTo>
                  <a:pt x="86426" y="78994"/>
                  <a:pt x="86960" y="78999"/>
                  <a:pt x="87500" y="78999"/>
                </a:cubicBezTo>
                <a:cubicBezTo>
                  <a:pt x="100268" y="78999"/>
                  <a:pt x="112487" y="76633"/>
                  <a:pt x="123732" y="72313"/>
                </a:cubicBezTo>
                <a:cubicBezTo>
                  <a:pt x="122906" y="71853"/>
                  <a:pt x="121944" y="71313"/>
                  <a:pt x="120917" y="70707"/>
                </a:cubicBezTo>
                <a:cubicBezTo>
                  <a:pt x="116845" y="68288"/>
                  <a:pt x="111638" y="64802"/>
                  <a:pt x="108903" y="60975"/>
                </a:cubicBezTo>
                <a:cubicBezTo>
                  <a:pt x="110161" y="60262"/>
                  <a:pt x="111447" y="59592"/>
                  <a:pt x="112639" y="58757"/>
                </a:cubicBezTo>
                <a:cubicBezTo>
                  <a:pt x="113248" y="58355"/>
                  <a:pt x="113873" y="57969"/>
                  <a:pt x="114472" y="57542"/>
                </a:cubicBezTo>
                <a:lnTo>
                  <a:pt x="116239" y="56232"/>
                </a:lnTo>
                <a:cubicBezTo>
                  <a:pt x="116845" y="55805"/>
                  <a:pt x="117397" y="55326"/>
                  <a:pt x="117961" y="54845"/>
                </a:cubicBezTo>
                <a:cubicBezTo>
                  <a:pt x="118516" y="54366"/>
                  <a:pt x="119110" y="53916"/>
                  <a:pt x="119633" y="53398"/>
                </a:cubicBezTo>
                <a:cubicBezTo>
                  <a:pt x="121831" y="51426"/>
                  <a:pt x="123845" y="49236"/>
                  <a:pt x="125697" y="46896"/>
                </a:cubicBezTo>
                <a:cubicBezTo>
                  <a:pt x="126623" y="45723"/>
                  <a:pt x="127354" y="44416"/>
                  <a:pt x="128131" y="43142"/>
                </a:cubicBezTo>
                <a:cubicBezTo>
                  <a:pt x="128493" y="42490"/>
                  <a:pt x="128874" y="41842"/>
                  <a:pt x="129209" y="41165"/>
                </a:cubicBezTo>
                <a:cubicBezTo>
                  <a:pt x="129231" y="41122"/>
                  <a:pt x="129255" y="41073"/>
                  <a:pt x="129274" y="41031"/>
                </a:cubicBezTo>
                <a:cubicBezTo>
                  <a:pt x="133479" y="39766"/>
                  <a:pt x="147884" y="34788"/>
                  <a:pt x="162061" y="22366"/>
                </a:cubicBezTo>
                <a:lnTo>
                  <a:pt x="163193" y="23064"/>
                </a:lnTo>
                <a:cubicBezTo>
                  <a:pt x="164415" y="23832"/>
                  <a:pt x="165668" y="24545"/>
                  <a:pt x="166856" y="25356"/>
                </a:cubicBezTo>
                <a:cubicBezTo>
                  <a:pt x="167158" y="25562"/>
                  <a:pt x="167508" y="25676"/>
                  <a:pt x="167843" y="25818"/>
                </a:cubicBezTo>
                <a:lnTo>
                  <a:pt x="168857" y="26236"/>
                </a:lnTo>
                <a:lnTo>
                  <a:pt x="170887" y="27067"/>
                </a:lnTo>
                <a:cubicBezTo>
                  <a:pt x="171466" y="27292"/>
                  <a:pt x="172048" y="27524"/>
                  <a:pt x="172632" y="27748"/>
                </a:cubicBezTo>
                <a:cubicBezTo>
                  <a:pt x="173416" y="28049"/>
                  <a:pt x="174201" y="28342"/>
                  <a:pt x="174997" y="28625"/>
                </a:cubicBezTo>
                <a:cubicBezTo>
                  <a:pt x="174384" y="28039"/>
                  <a:pt x="173756" y="27467"/>
                  <a:pt x="173126" y="26900"/>
                </a:cubicBezTo>
                <a:cubicBezTo>
                  <a:pt x="172669" y="26485"/>
                  <a:pt x="172209" y="26068"/>
                  <a:pt x="171747" y="25662"/>
                </a:cubicBezTo>
                <a:lnTo>
                  <a:pt x="170091" y="24225"/>
                </a:lnTo>
                <a:lnTo>
                  <a:pt x="169263" y="23512"/>
                </a:lnTo>
                <a:cubicBezTo>
                  <a:pt x="168986" y="23274"/>
                  <a:pt x="168720" y="23018"/>
                  <a:pt x="168407" y="22842"/>
                </a:cubicBezTo>
                <a:cubicBezTo>
                  <a:pt x="167146" y="22141"/>
                  <a:pt x="165942" y="21346"/>
                  <a:pt x="164705" y="20606"/>
                </a:cubicBezTo>
                <a:lnTo>
                  <a:pt x="163379" y="19788"/>
                </a:lnTo>
                <a:cubicBezTo>
                  <a:pt x="164031" y="16559"/>
                  <a:pt x="165280" y="9149"/>
                  <a:pt x="165230" y="0"/>
                </a:cubicBezTo>
                <a:lnTo>
                  <a:pt x="115286" y="0"/>
                </a:lnTo>
                <a:cubicBezTo>
                  <a:pt x="112441" y="4716"/>
                  <a:pt x="109372" y="9469"/>
                  <a:pt x="106350" y="13525"/>
                </a:cubicBezTo>
                <a:lnTo>
                  <a:pt x="126729" y="39666"/>
                </a:lnTo>
                <a:cubicBezTo>
                  <a:pt x="126699" y="39732"/>
                  <a:pt x="126672" y="39793"/>
                  <a:pt x="126638" y="39854"/>
                </a:cubicBezTo>
                <a:cubicBezTo>
                  <a:pt x="126333" y="40470"/>
                  <a:pt x="125974" y="41080"/>
                  <a:pt x="125633" y="41689"/>
                </a:cubicBezTo>
                <a:cubicBezTo>
                  <a:pt x="124928" y="42896"/>
                  <a:pt x="124109" y="44041"/>
                  <a:pt x="123335" y="45214"/>
                </a:cubicBezTo>
                <a:cubicBezTo>
                  <a:pt x="121800" y="47575"/>
                  <a:pt x="120112" y="49867"/>
                  <a:pt x="118198" y="51969"/>
                </a:cubicBezTo>
                <a:cubicBezTo>
                  <a:pt x="116270" y="54057"/>
                  <a:pt x="114256" y="56107"/>
                  <a:pt x="112008" y="57897"/>
                </a:cubicBezTo>
                <a:cubicBezTo>
                  <a:pt x="110926" y="58845"/>
                  <a:pt x="109738" y="59656"/>
                  <a:pt x="108583" y="60528"/>
                </a:cubicBezTo>
                <a:cubicBezTo>
                  <a:pt x="108583" y="60528"/>
                  <a:pt x="103415" y="63062"/>
                  <a:pt x="87325" y="63236"/>
                </a:cubicBezTo>
                <a:cubicBezTo>
                  <a:pt x="71241" y="63062"/>
                  <a:pt x="66354" y="60369"/>
                  <a:pt x="66354" y="60369"/>
                </a:cubicBezTo>
                <a:cubicBezTo>
                  <a:pt x="65264" y="59553"/>
                  <a:pt x="64151" y="58781"/>
                  <a:pt x="63127" y="57886"/>
                </a:cubicBezTo>
                <a:cubicBezTo>
                  <a:pt x="60873" y="56095"/>
                  <a:pt x="58841" y="54046"/>
                  <a:pt x="56906" y="51954"/>
                </a:cubicBezTo>
                <a:cubicBezTo>
                  <a:pt x="54975" y="49852"/>
                  <a:pt x="53274" y="47555"/>
                  <a:pt x="51723" y="45202"/>
                </a:cubicBezTo>
                <a:cubicBezTo>
                  <a:pt x="50938" y="44024"/>
                  <a:pt x="50112" y="42886"/>
                  <a:pt x="49396" y="41677"/>
                </a:cubicBezTo>
                <a:cubicBezTo>
                  <a:pt x="49049" y="41065"/>
                  <a:pt x="48686" y="40459"/>
                  <a:pt x="48375" y="39839"/>
                </a:cubicBezTo>
                <a:cubicBezTo>
                  <a:pt x="48341" y="39782"/>
                  <a:pt x="48311" y="39716"/>
                  <a:pt x="48280" y="39656"/>
                </a:cubicBezTo>
                <a:lnTo>
                  <a:pt x="68646" y="13525"/>
                </a:lnTo>
                <a:cubicBezTo>
                  <a:pt x="65626" y="9469"/>
                  <a:pt x="62555" y="4716"/>
                  <a:pt x="59710" y="0"/>
                </a:cubicBezTo>
                <a:close/>
              </a:path>
            </a:pathLst>
          </a:custGeom>
          <a:solidFill>
            <a:srgbClr val="250E18">
              <a:alpha val="39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5"/>
          <p:cNvSpPr/>
          <p:nvPr/>
        </p:nvSpPr>
        <p:spPr>
          <a:xfrm>
            <a:off x="1690423" y="9"/>
            <a:ext cx="681319" cy="1195092"/>
          </a:xfrm>
          <a:custGeom>
            <a:avLst/>
            <a:gdLst/>
            <a:ahLst/>
            <a:cxnLst/>
            <a:rect l="l" t="t" r="r" b="b"/>
            <a:pathLst>
              <a:path w="29791" h="52256" extrusionOk="0">
                <a:moveTo>
                  <a:pt x="0" y="0"/>
                </a:moveTo>
                <a:lnTo>
                  <a:pt x="0" y="13903"/>
                </a:lnTo>
                <a:cubicBezTo>
                  <a:pt x="11001" y="42475"/>
                  <a:pt x="29456" y="52085"/>
                  <a:pt x="29791" y="52255"/>
                </a:cubicBezTo>
                <a:lnTo>
                  <a:pt x="29791" y="52255"/>
                </a:lnTo>
                <a:cubicBezTo>
                  <a:pt x="6495" y="33405"/>
                  <a:pt x="1386" y="4835"/>
                  <a:pt x="674" y="0"/>
                </a:cubicBezTo>
                <a:close/>
              </a:path>
            </a:pathLst>
          </a:custGeom>
          <a:solidFill>
            <a:srgbClr val="250E18">
              <a:alpha val="39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5"/>
          <p:cNvSpPr/>
          <p:nvPr/>
        </p:nvSpPr>
        <p:spPr>
          <a:xfrm>
            <a:off x="5476727" y="9"/>
            <a:ext cx="1365908" cy="1548341"/>
          </a:xfrm>
          <a:custGeom>
            <a:avLst/>
            <a:gdLst/>
            <a:ahLst/>
            <a:cxnLst/>
            <a:rect l="l" t="t" r="r" b="b"/>
            <a:pathLst>
              <a:path w="59725" h="67702" extrusionOk="0">
                <a:moveTo>
                  <a:pt x="52229" y="0"/>
                </a:moveTo>
                <a:cubicBezTo>
                  <a:pt x="39854" y="51743"/>
                  <a:pt x="1" y="67702"/>
                  <a:pt x="1" y="67702"/>
                </a:cubicBezTo>
                <a:cubicBezTo>
                  <a:pt x="51121" y="47721"/>
                  <a:pt x="59725" y="0"/>
                  <a:pt x="59725" y="0"/>
                </a:cubicBezTo>
                <a:close/>
              </a:path>
            </a:pathLst>
          </a:custGeom>
          <a:solidFill>
            <a:srgbClr val="250E18">
              <a:alpha val="39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5"/>
          <p:cNvSpPr/>
          <p:nvPr/>
        </p:nvSpPr>
        <p:spPr>
          <a:xfrm flipH="1">
            <a:off x="4319" y="2644358"/>
            <a:ext cx="184676" cy="2499172"/>
          </a:xfrm>
          <a:custGeom>
            <a:avLst/>
            <a:gdLst/>
            <a:ahLst/>
            <a:cxnLst/>
            <a:rect l="l" t="t" r="r" b="b"/>
            <a:pathLst>
              <a:path w="5042" h="68232" extrusionOk="0">
                <a:moveTo>
                  <a:pt x="5042" y="0"/>
                </a:moveTo>
                <a:cubicBezTo>
                  <a:pt x="5042" y="0"/>
                  <a:pt x="4447" y="8151"/>
                  <a:pt x="2226" y="12823"/>
                </a:cubicBezTo>
                <a:cubicBezTo>
                  <a:pt x="0" y="17493"/>
                  <a:pt x="2000" y="23865"/>
                  <a:pt x="4002" y="26162"/>
                </a:cubicBezTo>
                <a:lnTo>
                  <a:pt x="4002" y="68232"/>
                </a:lnTo>
                <a:lnTo>
                  <a:pt x="5042" y="68232"/>
                </a:lnTo>
                <a:lnTo>
                  <a:pt x="5042" y="0"/>
                </a:lnTo>
                <a:close/>
              </a:path>
            </a:pathLst>
          </a:custGeom>
          <a:solidFill>
            <a:srgbClr val="861738">
              <a:alpha val="27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5"/>
          <p:cNvSpPr/>
          <p:nvPr/>
        </p:nvSpPr>
        <p:spPr>
          <a:xfrm flipH="1">
            <a:off x="123798" y="4675027"/>
            <a:ext cx="494802" cy="328769"/>
          </a:xfrm>
          <a:custGeom>
            <a:avLst/>
            <a:gdLst/>
            <a:ahLst/>
            <a:cxnLst/>
            <a:rect l="l" t="t" r="r" b="b"/>
            <a:pathLst>
              <a:path w="13509" h="8976" extrusionOk="0">
                <a:moveTo>
                  <a:pt x="13509" y="1"/>
                </a:moveTo>
                <a:lnTo>
                  <a:pt x="13509" y="1"/>
                </a:lnTo>
                <a:cubicBezTo>
                  <a:pt x="7171" y="6448"/>
                  <a:pt x="0" y="6838"/>
                  <a:pt x="0" y="6838"/>
                </a:cubicBezTo>
                <a:cubicBezTo>
                  <a:pt x="1733" y="8430"/>
                  <a:pt x="3433" y="8976"/>
                  <a:pt x="4948" y="8976"/>
                </a:cubicBezTo>
                <a:cubicBezTo>
                  <a:pt x="8246" y="8976"/>
                  <a:pt x="10673" y="6392"/>
                  <a:pt x="10673" y="6392"/>
                </a:cubicBezTo>
                <a:lnTo>
                  <a:pt x="10673" y="7950"/>
                </a:lnTo>
                <a:cubicBezTo>
                  <a:pt x="13508" y="4781"/>
                  <a:pt x="13509" y="1"/>
                  <a:pt x="13509" y="1"/>
                </a:cubicBezTo>
                <a:close/>
              </a:path>
            </a:pathLst>
          </a:custGeom>
          <a:solidFill>
            <a:srgbClr val="861738">
              <a:alpha val="27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5"/>
          <p:cNvSpPr/>
          <p:nvPr/>
        </p:nvSpPr>
        <p:spPr>
          <a:xfrm flipH="1">
            <a:off x="123798" y="4550420"/>
            <a:ext cx="1062932" cy="527767"/>
          </a:xfrm>
          <a:custGeom>
            <a:avLst/>
            <a:gdLst/>
            <a:ahLst/>
            <a:cxnLst/>
            <a:rect l="l" t="t" r="r" b="b"/>
            <a:pathLst>
              <a:path w="29020" h="14409" extrusionOk="0">
                <a:moveTo>
                  <a:pt x="19630" y="0"/>
                </a:moveTo>
                <a:cubicBezTo>
                  <a:pt x="8306" y="0"/>
                  <a:pt x="2262" y="5996"/>
                  <a:pt x="2262" y="5996"/>
                </a:cubicBezTo>
                <a:cubicBezTo>
                  <a:pt x="2633" y="6182"/>
                  <a:pt x="4078" y="7071"/>
                  <a:pt x="2633" y="8516"/>
                </a:cubicBezTo>
                <a:cubicBezTo>
                  <a:pt x="1187" y="9962"/>
                  <a:pt x="1" y="12378"/>
                  <a:pt x="1" y="12378"/>
                </a:cubicBezTo>
                <a:cubicBezTo>
                  <a:pt x="2019" y="11139"/>
                  <a:pt x="3409" y="10566"/>
                  <a:pt x="4227" y="10566"/>
                </a:cubicBezTo>
                <a:cubicBezTo>
                  <a:pt x="4896" y="10566"/>
                  <a:pt x="5182" y="10950"/>
                  <a:pt x="5116" y="11667"/>
                </a:cubicBezTo>
                <a:cubicBezTo>
                  <a:pt x="4967" y="13259"/>
                  <a:pt x="5450" y="14409"/>
                  <a:pt x="5450" y="14409"/>
                </a:cubicBezTo>
                <a:cubicBezTo>
                  <a:pt x="16789" y="2402"/>
                  <a:pt x="29020" y="1290"/>
                  <a:pt x="29020" y="1290"/>
                </a:cubicBezTo>
                <a:cubicBezTo>
                  <a:pt x="25572" y="369"/>
                  <a:pt x="22439" y="0"/>
                  <a:pt x="19630" y="0"/>
                </a:cubicBezTo>
                <a:close/>
              </a:path>
            </a:pathLst>
          </a:custGeom>
          <a:solidFill>
            <a:srgbClr val="861738">
              <a:alpha val="27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5"/>
          <p:cNvSpPr/>
          <p:nvPr/>
        </p:nvSpPr>
        <p:spPr>
          <a:xfrm flipH="1">
            <a:off x="123798" y="3660993"/>
            <a:ext cx="413415" cy="853899"/>
          </a:xfrm>
          <a:custGeom>
            <a:avLst/>
            <a:gdLst/>
            <a:ahLst/>
            <a:cxnLst/>
            <a:rect l="l" t="t" r="r" b="b"/>
            <a:pathLst>
              <a:path w="11287" h="23313" extrusionOk="0">
                <a:moveTo>
                  <a:pt x="1" y="0"/>
                </a:moveTo>
                <a:lnTo>
                  <a:pt x="1" y="0"/>
                </a:lnTo>
                <a:cubicBezTo>
                  <a:pt x="1" y="1"/>
                  <a:pt x="1391" y="2447"/>
                  <a:pt x="2225" y="13620"/>
                </a:cubicBezTo>
                <a:cubicBezTo>
                  <a:pt x="2878" y="22361"/>
                  <a:pt x="8054" y="23312"/>
                  <a:pt x="10277" y="23312"/>
                </a:cubicBezTo>
                <a:cubicBezTo>
                  <a:pt x="10896" y="23312"/>
                  <a:pt x="11287" y="23239"/>
                  <a:pt x="11287" y="23239"/>
                </a:cubicBezTo>
                <a:lnTo>
                  <a:pt x="11287" y="23237"/>
                </a:lnTo>
                <a:cubicBezTo>
                  <a:pt x="9323" y="21014"/>
                  <a:pt x="9248" y="19718"/>
                  <a:pt x="8321" y="10341"/>
                </a:cubicBezTo>
                <a:cubicBezTo>
                  <a:pt x="7395" y="964"/>
                  <a:pt x="1" y="0"/>
                  <a:pt x="1" y="0"/>
                </a:cubicBezTo>
                <a:close/>
              </a:path>
            </a:pathLst>
          </a:custGeom>
          <a:solidFill>
            <a:srgbClr val="861738">
              <a:alpha val="27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5"/>
          <p:cNvSpPr/>
          <p:nvPr/>
        </p:nvSpPr>
        <p:spPr>
          <a:xfrm flipH="1">
            <a:off x="36259" y="2314966"/>
            <a:ext cx="619006" cy="1358260"/>
          </a:xfrm>
          <a:custGeom>
            <a:avLst/>
            <a:gdLst/>
            <a:ahLst/>
            <a:cxnLst/>
            <a:rect l="l" t="t" r="r" b="b"/>
            <a:pathLst>
              <a:path w="16900" h="37083" extrusionOk="0">
                <a:moveTo>
                  <a:pt x="7549" y="1"/>
                </a:moveTo>
                <a:cubicBezTo>
                  <a:pt x="2148" y="1"/>
                  <a:pt x="213" y="8630"/>
                  <a:pt x="1" y="11179"/>
                </a:cubicBezTo>
                <a:cubicBezTo>
                  <a:pt x="1" y="11179"/>
                  <a:pt x="1794" y="8776"/>
                  <a:pt x="4510" y="8776"/>
                </a:cubicBezTo>
                <a:cubicBezTo>
                  <a:pt x="5275" y="8776"/>
                  <a:pt x="6113" y="8966"/>
                  <a:pt x="7006" y="9455"/>
                </a:cubicBezTo>
                <a:cubicBezTo>
                  <a:pt x="11063" y="11678"/>
                  <a:pt x="8192" y="21684"/>
                  <a:pt x="7349" y="27189"/>
                </a:cubicBezTo>
                <a:cubicBezTo>
                  <a:pt x="6505" y="32692"/>
                  <a:pt x="10007" y="35749"/>
                  <a:pt x="14510" y="37083"/>
                </a:cubicBezTo>
                <a:cubicBezTo>
                  <a:pt x="14510" y="37083"/>
                  <a:pt x="9423" y="30523"/>
                  <a:pt x="13342" y="20683"/>
                </a:cubicBezTo>
                <a:cubicBezTo>
                  <a:pt x="16900" y="11289"/>
                  <a:pt x="14342" y="949"/>
                  <a:pt x="8339" y="61"/>
                </a:cubicBezTo>
                <a:cubicBezTo>
                  <a:pt x="8068" y="20"/>
                  <a:pt x="7805" y="1"/>
                  <a:pt x="7549" y="1"/>
                </a:cubicBezTo>
                <a:close/>
              </a:path>
            </a:pathLst>
          </a:custGeom>
          <a:solidFill>
            <a:srgbClr val="861738">
              <a:alpha val="27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5"/>
          <p:cNvSpPr/>
          <p:nvPr/>
        </p:nvSpPr>
        <p:spPr>
          <a:xfrm flipH="1">
            <a:off x="731926" y="2660584"/>
            <a:ext cx="426272" cy="563881"/>
          </a:xfrm>
          <a:custGeom>
            <a:avLst/>
            <a:gdLst/>
            <a:ahLst/>
            <a:cxnLst/>
            <a:rect l="l" t="t" r="r" b="b"/>
            <a:pathLst>
              <a:path w="11638" h="15395" extrusionOk="0">
                <a:moveTo>
                  <a:pt x="7858" y="1"/>
                </a:moveTo>
                <a:lnTo>
                  <a:pt x="7858" y="1"/>
                </a:lnTo>
                <a:cubicBezTo>
                  <a:pt x="10822" y="13194"/>
                  <a:pt x="0" y="14602"/>
                  <a:pt x="0" y="14602"/>
                </a:cubicBezTo>
                <a:cubicBezTo>
                  <a:pt x="905" y="14952"/>
                  <a:pt x="2581" y="15395"/>
                  <a:pt x="4342" y="15395"/>
                </a:cubicBezTo>
                <a:cubicBezTo>
                  <a:pt x="7054" y="15395"/>
                  <a:pt x="9971" y="14347"/>
                  <a:pt x="10600" y="10303"/>
                </a:cubicBezTo>
                <a:cubicBezTo>
                  <a:pt x="11638" y="3632"/>
                  <a:pt x="7858" y="1"/>
                  <a:pt x="7858" y="1"/>
                </a:cubicBezTo>
                <a:close/>
              </a:path>
            </a:pathLst>
          </a:custGeom>
          <a:solidFill>
            <a:srgbClr val="861738">
              <a:alpha val="27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5"/>
          <p:cNvSpPr/>
          <p:nvPr/>
        </p:nvSpPr>
        <p:spPr>
          <a:xfrm flipH="1">
            <a:off x="921950" y="3545616"/>
            <a:ext cx="1071063" cy="693690"/>
          </a:xfrm>
          <a:custGeom>
            <a:avLst/>
            <a:gdLst/>
            <a:ahLst/>
            <a:cxnLst/>
            <a:rect l="l" t="t" r="r" b="b"/>
            <a:pathLst>
              <a:path w="29242" h="18939" extrusionOk="0">
                <a:moveTo>
                  <a:pt x="10415" y="0"/>
                </a:moveTo>
                <a:cubicBezTo>
                  <a:pt x="11378" y="1038"/>
                  <a:pt x="11303" y="2446"/>
                  <a:pt x="11303" y="2446"/>
                </a:cubicBezTo>
                <a:cubicBezTo>
                  <a:pt x="9684" y="2106"/>
                  <a:pt x="8115" y="1982"/>
                  <a:pt x="6689" y="1982"/>
                </a:cubicBezTo>
                <a:cubicBezTo>
                  <a:pt x="2826" y="1982"/>
                  <a:pt x="1" y="2891"/>
                  <a:pt x="1" y="2891"/>
                </a:cubicBezTo>
                <a:cubicBezTo>
                  <a:pt x="3595" y="3855"/>
                  <a:pt x="5115" y="6042"/>
                  <a:pt x="5115" y="6042"/>
                </a:cubicBezTo>
                <a:cubicBezTo>
                  <a:pt x="1778" y="6820"/>
                  <a:pt x="1" y="10045"/>
                  <a:pt x="1" y="10045"/>
                </a:cubicBezTo>
                <a:cubicBezTo>
                  <a:pt x="1952" y="9843"/>
                  <a:pt x="3790" y="9751"/>
                  <a:pt x="5520" y="9751"/>
                </a:cubicBezTo>
                <a:cubicBezTo>
                  <a:pt x="22810" y="9751"/>
                  <a:pt x="29242" y="18939"/>
                  <a:pt x="29242" y="18939"/>
                </a:cubicBezTo>
                <a:cubicBezTo>
                  <a:pt x="27388" y="595"/>
                  <a:pt x="10416" y="0"/>
                  <a:pt x="10415" y="0"/>
                </a:cubicBezTo>
                <a:close/>
              </a:path>
            </a:pathLst>
          </a:custGeom>
          <a:solidFill>
            <a:srgbClr val="861738">
              <a:alpha val="27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5"/>
          <p:cNvSpPr/>
          <p:nvPr/>
        </p:nvSpPr>
        <p:spPr>
          <a:xfrm flipH="1">
            <a:off x="712953" y="2276434"/>
            <a:ext cx="1255630" cy="2321236"/>
          </a:xfrm>
          <a:custGeom>
            <a:avLst/>
            <a:gdLst/>
            <a:ahLst/>
            <a:cxnLst/>
            <a:rect l="l" t="t" r="r" b="b"/>
            <a:pathLst>
              <a:path w="34281" h="63374" extrusionOk="0">
                <a:moveTo>
                  <a:pt x="15566" y="0"/>
                </a:moveTo>
                <a:cubicBezTo>
                  <a:pt x="15565" y="1"/>
                  <a:pt x="11258" y="1162"/>
                  <a:pt x="10777" y="7328"/>
                </a:cubicBezTo>
                <a:cubicBezTo>
                  <a:pt x="9277" y="8683"/>
                  <a:pt x="8561" y="10044"/>
                  <a:pt x="8561" y="10044"/>
                </a:cubicBezTo>
                <a:cubicBezTo>
                  <a:pt x="6894" y="8413"/>
                  <a:pt x="6337" y="5559"/>
                  <a:pt x="6337" y="5559"/>
                </a:cubicBezTo>
                <a:cubicBezTo>
                  <a:pt x="2557" y="11230"/>
                  <a:pt x="5782" y="18186"/>
                  <a:pt x="5782" y="18186"/>
                </a:cubicBezTo>
                <a:cubicBezTo>
                  <a:pt x="2669" y="18137"/>
                  <a:pt x="1112" y="16899"/>
                  <a:pt x="1111" y="16899"/>
                </a:cubicBezTo>
                <a:lnTo>
                  <a:pt x="1111" y="16899"/>
                </a:lnTo>
                <a:cubicBezTo>
                  <a:pt x="1" y="24683"/>
                  <a:pt x="7227" y="29463"/>
                  <a:pt x="13008" y="31242"/>
                </a:cubicBezTo>
                <a:cubicBezTo>
                  <a:pt x="18789" y="33021"/>
                  <a:pt x="30242" y="35244"/>
                  <a:pt x="31798" y="45918"/>
                </a:cubicBezTo>
                <a:cubicBezTo>
                  <a:pt x="33355" y="56591"/>
                  <a:pt x="23347" y="63374"/>
                  <a:pt x="23347" y="63374"/>
                </a:cubicBezTo>
                <a:cubicBezTo>
                  <a:pt x="25980" y="61779"/>
                  <a:pt x="34281" y="57999"/>
                  <a:pt x="34281" y="46511"/>
                </a:cubicBezTo>
                <a:cubicBezTo>
                  <a:pt x="34281" y="35022"/>
                  <a:pt x="16399" y="25906"/>
                  <a:pt x="13064" y="22792"/>
                </a:cubicBezTo>
                <a:cubicBezTo>
                  <a:pt x="9729" y="19679"/>
                  <a:pt x="8561" y="12564"/>
                  <a:pt x="13453" y="9840"/>
                </a:cubicBezTo>
                <a:cubicBezTo>
                  <a:pt x="15005" y="8977"/>
                  <a:pt x="16427" y="8610"/>
                  <a:pt x="17700" y="8610"/>
                </a:cubicBezTo>
                <a:cubicBezTo>
                  <a:pt x="20441" y="8610"/>
                  <a:pt x="22487" y="10309"/>
                  <a:pt x="23627" y="12396"/>
                </a:cubicBezTo>
                <a:cubicBezTo>
                  <a:pt x="25294" y="15455"/>
                  <a:pt x="23737" y="19012"/>
                  <a:pt x="20847" y="19289"/>
                </a:cubicBezTo>
                <a:cubicBezTo>
                  <a:pt x="20706" y="19303"/>
                  <a:pt x="20571" y="19309"/>
                  <a:pt x="20442" y="19309"/>
                </a:cubicBezTo>
                <a:cubicBezTo>
                  <a:pt x="17924" y="19309"/>
                  <a:pt x="17623" y="16844"/>
                  <a:pt x="17622" y="16843"/>
                </a:cubicBezTo>
                <a:lnTo>
                  <a:pt x="17622" y="16843"/>
                </a:lnTo>
                <a:cubicBezTo>
                  <a:pt x="15843" y="17734"/>
                  <a:pt x="15232" y="22570"/>
                  <a:pt x="19234" y="23293"/>
                </a:cubicBezTo>
                <a:cubicBezTo>
                  <a:pt x="19590" y="23357"/>
                  <a:pt x="19939" y="23387"/>
                  <a:pt x="20278" y="23387"/>
                </a:cubicBezTo>
                <a:cubicBezTo>
                  <a:pt x="23753" y="23387"/>
                  <a:pt x="26298" y="20248"/>
                  <a:pt x="26906" y="18678"/>
                </a:cubicBezTo>
                <a:cubicBezTo>
                  <a:pt x="27573" y="16955"/>
                  <a:pt x="29093" y="7301"/>
                  <a:pt x="20717" y="5077"/>
                </a:cubicBezTo>
                <a:cubicBezTo>
                  <a:pt x="19597" y="4780"/>
                  <a:pt x="18559" y="4651"/>
                  <a:pt x="17602" y="4651"/>
                </a:cubicBezTo>
                <a:cubicBezTo>
                  <a:pt x="16575" y="4651"/>
                  <a:pt x="15640" y="4799"/>
                  <a:pt x="14794" y="5047"/>
                </a:cubicBezTo>
                <a:cubicBezTo>
                  <a:pt x="14701" y="3921"/>
                  <a:pt x="14694" y="1859"/>
                  <a:pt x="15566" y="0"/>
                </a:cubicBezTo>
                <a:close/>
              </a:path>
            </a:pathLst>
          </a:custGeom>
          <a:solidFill>
            <a:srgbClr val="861738">
              <a:alpha val="27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5"/>
          <p:cNvSpPr/>
          <p:nvPr/>
        </p:nvSpPr>
        <p:spPr>
          <a:xfrm flipH="1">
            <a:off x="58821" y="1246174"/>
            <a:ext cx="834706" cy="1008577"/>
          </a:xfrm>
          <a:custGeom>
            <a:avLst/>
            <a:gdLst/>
            <a:ahLst/>
            <a:cxnLst/>
            <a:rect l="l" t="t" r="r" b="b"/>
            <a:pathLst>
              <a:path w="22789" h="27536" extrusionOk="0">
                <a:moveTo>
                  <a:pt x="9007" y="1"/>
                </a:moveTo>
                <a:cubicBezTo>
                  <a:pt x="8876" y="1"/>
                  <a:pt x="8740" y="9"/>
                  <a:pt x="8600" y="25"/>
                </a:cubicBezTo>
                <a:cubicBezTo>
                  <a:pt x="8600" y="25"/>
                  <a:pt x="9451" y="382"/>
                  <a:pt x="9792" y="1664"/>
                </a:cubicBezTo>
                <a:cubicBezTo>
                  <a:pt x="9262" y="1515"/>
                  <a:pt x="8698" y="1430"/>
                  <a:pt x="8109" y="1396"/>
                </a:cubicBezTo>
                <a:lnTo>
                  <a:pt x="8117" y="1391"/>
                </a:lnTo>
                <a:cubicBezTo>
                  <a:pt x="7287" y="677"/>
                  <a:pt x="6431" y="433"/>
                  <a:pt x="5650" y="433"/>
                </a:cubicBezTo>
                <a:cubicBezTo>
                  <a:pt x="3973" y="433"/>
                  <a:pt x="2641" y="1555"/>
                  <a:pt x="2641" y="1555"/>
                </a:cubicBezTo>
                <a:cubicBezTo>
                  <a:pt x="2780" y="1536"/>
                  <a:pt x="2925" y="1528"/>
                  <a:pt x="3072" y="1528"/>
                </a:cubicBezTo>
                <a:cubicBezTo>
                  <a:pt x="3788" y="1528"/>
                  <a:pt x="4570" y="1730"/>
                  <a:pt x="5048" y="1877"/>
                </a:cubicBezTo>
                <a:cubicBezTo>
                  <a:pt x="4464" y="2155"/>
                  <a:pt x="3972" y="2537"/>
                  <a:pt x="3557" y="2986"/>
                </a:cubicBezTo>
                <a:cubicBezTo>
                  <a:pt x="1118" y="3465"/>
                  <a:pt x="1" y="5642"/>
                  <a:pt x="1" y="5642"/>
                </a:cubicBezTo>
                <a:cubicBezTo>
                  <a:pt x="597" y="5288"/>
                  <a:pt x="1433" y="5213"/>
                  <a:pt x="2033" y="5213"/>
                </a:cubicBezTo>
                <a:cubicBezTo>
                  <a:pt x="2090" y="5213"/>
                  <a:pt x="2145" y="5214"/>
                  <a:pt x="2198" y="5215"/>
                </a:cubicBezTo>
                <a:cubicBezTo>
                  <a:pt x="1412" y="7204"/>
                  <a:pt x="1336" y="9337"/>
                  <a:pt x="1336" y="9923"/>
                </a:cubicBezTo>
                <a:cubicBezTo>
                  <a:pt x="1336" y="11841"/>
                  <a:pt x="2337" y="16955"/>
                  <a:pt x="6784" y="17010"/>
                </a:cubicBezTo>
                <a:cubicBezTo>
                  <a:pt x="6802" y="17011"/>
                  <a:pt x="6820" y="17011"/>
                  <a:pt x="6838" y="17011"/>
                </a:cubicBezTo>
                <a:cubicBezTo>
                  <a:pt x="11240" y="17011"/>
                  <a:pt x="12409" y="10300"/>
                  <a:pt x="8451" y="7309"/>
                </a:cubicBezTo>
                <a:lnTo>
                  <a:pt x="8451" y="7309"/>
                </a:lnTo>
                <a:cubicBezTo>
                  <a:pt x="8451" y="7310"/>
                  <a:pt x="11398" y="12063"/>
                  <a:pt x="9174" y="14647"/>
                </a:cubicBezTo>
                <a:cubicBezTo>
                  <a:pt x="8596" y="15319"/>
                  <a:pt x="7894" y="15619"/>
                  <a:pt x="7175" y="15619"/>
                </a:cubicBezTo>
                <a:cubicBezTo>
                  <a:pt x="5128" y="15619"/>
                  <a:pt x="2942" y="13187"/>
                  <a:pt x="3087" y="9977"/>
                </a:cubicBezTo>
                <a:cubicBezTo>
                  <a:pt x="3281" y="5642"/>
                  <a:pt x="5004" y="3668"/>
                  <a:pt x="7256" y="3529"/>
                </a:cubicBezTo>
                <a:cubicBezTo>
                  <a:pt x="7317" y="3525"/>
                  <a:pt x="7378" y="3524"/>
                  <a:pt x="7440" y="3524"/>
                </a:cubicBezTo>
                <a:cubicBezTo>
                  <a:pt x="9688" y="3524"/>
                  <a:pt x="12914" y="5947"/>
                  <a:pt x="13482" y="9950"/>
                </a:cubicBezTo>
                <a:cubicBezTo>
                  <a:pt x="14066" y="14063"/>
                  <a:pt x="13147" y="24313"/>
                  <a:pt x="22789" y="27536"/>
                </a:cubicBezTo>
                <a:cubicBezTo>
                  <a:pt x="22789" y="27536"/>
                  <a:pt x="15623" y="24403"/>
                  <a:pt x="15677" y="14618"/>
                </a:cubicBezTo>
                <a:lnTo>
                  <a:pt x="15677" y="14618"/>
                </a:lnTo>
                <a:lnTo>
                  <a:pt x="15677" y="14620"/>
                </a:lnTo>
                <a:cubicBezTo>
                  <a:pt x="15711" y="8672"/>
                  <a:pt x="14486" y="4975"/>
                  <a:pt x="12314" y="3043"/>
                </a:cubicBezTo>
                <a:cubicBezTo>
                  <a:pt x="12096" y="2298"/>
                  <a:pt x="11246" y="1"/>
                  <a:pt x="9007" y="1"/>
                </a:cubicBezTo>
                <a:close/>
              </a:path>
            </a:pathLst>
          </a:custGeom>
          <a:solidFill>
            <a:srgbClr val="861738">
              <a:alpha val="27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5"/>
          <p:cNvSpPr/>
          <p:nvPr/>
        </p:nvSpPr>
        <p:spPr>
          <a:xfrm flipH="1">
            <a:off x="310123" y="908907"/>
            <a:ext cx="231889" cy="181819"/>
          </a:xfrm>
          <a:custGeom>
            <a:avLst/>
            <a:gdLst/>
            <a:ahLst/>
            <a:cxnLst/>
            <a:rect l="l" t="t" r="r" b="b"/>
            <a:pathLst>
              <a:path w="6331" h="4964" extrusionOk="0">
                <a:moveTo>
                  <a:pt x="2256" y="0"/>
                </a:moveTo>
                <a:cubicBezTo>
                  <a:pt x="1504" y="0"/>
                  <a:pt x="756" y="457"/>
                  <a:pt x="494" y="1147"/>
                </a:cubicBezTo>
                <a:cubicBezTo>
                  <a:pt x="0" y="2447"/>
                  <a:pt x="1379" y="4964"/>
                  <a:pt x="5451" y="4964"/>
                </a:cubicBezTo>
                <a:cubicBezTo>
                  <a:pt x="5731" y="4964"/>
                  <a:pt x="6025" y="4952"/>
                  <a:pt x="6331" y="4927"/>
                </a:cubicBezTo>
                <a:cubicBezTo>
                  <a:pt x="6331" y="4927"/>
                  <a:pt x="4581" y="3982"/>
                  <a:pt x="4052" y="1648"/>
                </a:cubicBezTo>
                <a:cubicBezTo>
                  <a:pt x="3786" y="471"/>
                  <a:pt x="3019" y="0"/>
                  <a:pt x="2256" y="0"/>
                </a:cubicBezTo>
                <a:close/>
              </a:path>
            </a:pathLst>
          </a:custGeom>
          <a:solidFill>
            <a:srgbClr val="861738">
              <a:alpha val="27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5"/>
          <p:cNvSpPr/>
          <p:nvPr/>
        </p:nvSpPr>
        <p:spPr>
          <a:xfrm flipH="1">
            <a:off x="4319" y="840963"/>
            <a:ext cx="395065" cy="1223691"/>
          </a:xfrm>
          <a:custGeom>
            <a:avLst/>
            <a:gdLst/>
            <a:ahLst/>
            <a:cxnLst/>
            <a:rect l="l" t="t" r="r" b="b"/>
            <a:pathLst>
              <a:path w="10786" h="33409" extrusionOk="0">
                <a:moveTo>
                  <a:pt x="4299" y="1"/>
                </a:moveTo>
                <a:lnTo>
                  <a:pt x="4299" y="1"/>
                </a:lnTo>
                <a:cubicBezTo>
                  <a:pt x="4299" y="1"/>
                  <a:pt x="1900" y="3207"/>
                  <a:pt x="5677" y="5199"/>
                </a:cubicBezTo>
                <a:cubicBezTo>
                  <a:pt x="5677" y="5199"/>
                  <a:pt x="5855" y="7307"/>
                  <a:pt x="3964" y="10161"/>
                </a:cubicBezTo>
                <a:cubicBezTo>
                  <a:pt x="2075" y="13015"/>
                  <a:pt x="1" y="20178"/>
                  <a:pt x="5115" y="23256"/>
                </a:cubicBezTo>
                <a:cubicBezTo>
                  <a:pt x="5115" y="23256"/>
                  <a:pt x="2039" y="31373"/>
                  <a:pt x="10786" y="33409"/>
                </a:cubicBezTo>
                <a:lnTo>
                  <a:pt x="10786" y="4280"/>
                </a:lnTo>
                <a:cubicBezTo>
                  <a:pt x="10786" y="4280"/>
                  <a:pt x="7300" y="7059"/>
                  <a:pt x="8192" y="12508"/>
                </a:cubicBezTo>
                <a:cubicBezTo>
                  <a:pt x="8192" y="12508"/>
                  <a:pt x="5670" y="14768"/>
                  <a:pt x="6041" y="20402"/>
                </a:cubicBezTo>
                <a:cubicBezTo>
                  <a:pt x="6041" y="20402"/>
                  <a:pt x="3798" y="19737"/>
                  <a:pt x="3798" y="15288"/>
                </a:cubicBezTo>
                <a:cubicBezTo>
                  <a:pt x="3798" y="10839"/>
                  <a:pt x="7849" y="7782"/>
                  <a:pt x="6990" y="3669"/>
                </a:cubicBezTo>
                <a:lnTo>
                  <a:pt x="6990" y="3669"/>
                </a:lnTo>
                <a:cubicBezTo>
                  <a:pt x="6990" y="3669"/>
                  <a:pt x="6988" y="3669"/>
                  <a:pt x="6983" y="3669"/>
                </a:cubicBezTo>
                <a:cubicBezTo>
                  <a:pt x="6807" y="3669"/>
                  <a:pt x="3707" y="3618"/>
                  <a:pt x="4299" y="1"/>
                </a:cubicBezTo>
                <a:close/>
              </a:path>
            </a:pathLst>
          </a:custGeom>
          <a:solidFill>
            <a:srgbClr val="861738">
              <a:alpha val="27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5"/>
          <p:cNvSpPr/>
          <p:nvPr/>
        </p:nvSpPr>
        <p:spPr>
          <a:xfrm flipH="1">
            <a:off x="4319" y="-6"/>
            <a:ext cx="294596" cy="863019"/>
          </a:xfrm>
          <a:custGeom>
            <a:avLst/>
            <a:gdLst/>
            <a:ahLst/>
            <a:cxnLst/>
            <a:rect l="l" t="t" r="r" b="b"/>
            <a:pathLst>
              <a:path w="8043" h="23562" extrusionOk="0">
                <a:moveTo>
                  <a:pt x="8043" y="0"/>
                </a:moveTo>
                <a:cubicBezTo>
                  <a:pt x="8043" y="0"/>
                  <a:pt x="3780" y="4279"/>
                  <a:pt x="5949" y="13287"/>
                </a:cubicBezTo>
                <a:cubicBezTo>
                  <a:pt x="5949" y="13287"/>
                  <a:pt x="4504" y="11984"/>
                  <a:pt x="2065" y="11984"/>
                </a:cubicBezTo>
                <a:cubicBezTo>
                  <a:pt x="1440" y="11984"/>
                  <a:pt x="749" y="12069"/>
                  <a:pt x="0" y="12284"/>
                </a:cubicBezTo>
                <a:cubicBezTo>
                  <a:pt x="0" y="12284"/>
                  <a:pt x="5172" y="15067"/>
                  <a:pt x="5280" y="18956"/>
                </a:cubicBezTo>
                <a:cubicBezTo>
                  <a:pt x="5280" y="18956"/>
                  <a:pt x="2724" y="19347"/>
                  <a:pt x="3223" y="21904"/>
                </a:cubicBezTo>
                <a:cubicBezTo>
                  <a:pt x="3454" y="23079"/>
                  <a:pt x="4276" y="23561"/>
                  <a:pt x="5195" y="23561"/>
                </a:cubicBezTo>
                <a:cubicBezTo>
                  <a:pt x="6276" y="23561"/>
                  <a:pt x="7492" y="22895"/>
                  <a:pt x="8043" y="21904"/>
                </a:cubicBezTo>
                <a:lnTo>
                  <a:pt x="8043" y="0"/>
                </a:lnTo>
                <a:close/>
              </a:path>
            </a:pathLst>
          </a:custGeom>
          <a:solidFill>
            <a:srgbClr val="861738">
              <a:alpha val="27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5"/>
          <p:cNvSpPr/>
          <p:nvPr/>
        </p:nvSpPr>
        <p:spPr>
          <a:xfrm flipH="1">
            <a:off x="3732650" y="4205935"/>
            <a:ext cx="5394100" cy="937619"/>
          </a:xfrm>
          <a:custGeom>
            <a:avLst/>
            <a:gdLst/>
            <a:ahLst/>
            <a:cxnLst/>
            <a:rect l="l" t="t" r="r" b="b"/>
            <a:pathLst>
              <a:path w="199726" h="34717" extrusionOk="0">
                <a:moveTo>
                  <a:pt x="66991" y="1"/>
                </a:moveTo>
                <a:cubicBezTo>
                  <a:pt x="48314" y="1"/>
                  <a:pt x="24765" y="1621"/>
                  <a:pt x="0" y="7369"/>
                </a:cubicBezTo>
                <a:lnTo>
                  <a:pt x="0" y="34717"/>
                </a:lnTo>
                <a:lnTo>
                  <a:pt x="199726" y="34717"/>
                </a:lnTo>
                <a:cubicBezTo>
                  <a:pt x="184130" y="26162"/>
                  <a:pt x="168689" y="19763"/>
                  <a:pt x="155015" y="15029"/>
                </a:cubicBezTo>
                <a:cubicBezTo>
                  <a:pt x="147516" y="12430"/>
                  <a:pt x="140552" y="10336"/>
                  <a:pt x="134382" y="8660"/>
                </a:cubicBezTo>
                <a:cubicBezTo>
                  <a:pt x="134129" y="8591"/>
                  <a:pt x="133875" y="8523"/>
                  <a:pt x="133623" y="8454"/>
                </a:cubicBezTo>
                <a:cubicBezTo>
                  <a:pt x="128257" y="7007"/>
                  <a:pt x="123511" y="5888"/>
                  <a:pt x="119577" y="5034"/>
                </a:cubicBezTo>
                <a:cubicBezTo>
                  <a:pt x="117957" y="4684"/>
                  <a:pt x="116476" y="4379"/>
                  <a:pt x="115142" y="4112"/>
                </a:cubicBezTo>
                <a:cubicBezTo>
                  <a:pt x="110023" y="3100"/>
                  <a:pt x="107109" y="2704"/>
                  <a:pt x="107109" y="2704"/>
                </a:cubicBezTo>
                <a:cubicBezTo>
                  <a:pt x="107109" y="2704"/>
                  <a:pt x="106126" y="2536"/>
                  <a:pt x="104279" y="2287"/>
                </a:cubicBezTo>
                <a:cubicBezTo>
                  <a:pt x="98679" y="1529"/>
                  <a:pt x="85133" y="1"/>
                  <a:pt x="66991" y="1"/>
                </a:cubicBezTo>
                <a:close/>
              </a:path>
            </a:pathLst>
          </a:custGeom>
          <a:solidFill>
            <a:srgbClr val="861738">
              <a:alpha val="27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5"/>
          <p:cNvSpPr/>
          <p:nvPr/>
        </p:nvSpPr>
        <p:spPr>
          <a:xfrm flipH="1">
            <a:off x="6398749" y="4420591"/>
            <a:ext cx="1446738" cy="296650"/>
          </a:xfrm>
          <a:custGeom>
            <a:avLst/>
            <a:gdLst/>
            <a:ahLst/>
            <a:cxnLst/>
            <a:rect l="l" t="t" r="r" b="b"/>
            <a:pathLst>
              <a:path w="53568" h="10984" extrusionOk="0">
                <a:moveTo>
                  <a:pt x="19740" y="761"/>
                </a:moveTo>
                <a:cubicBezTo>
                  <a:pt x="22081" y="761"/>
                  <a:pt x="24528" y="827"/>
                  <a:pt x="27027" y="963"/>
                </a:cubicBezTo>
                <a:cubicBezTo>
                  <a:pt x="42253" y="1784"/>
                  <a:pt x="52737" y="4743"/>
                  <a:pt x="52622" y="6886"/>
                </a:cubicBezTo>
                <a:cubicBezTo>
                  <a:pt x="52576" y="7715"/>
                  <a:pt x="50573" y="8861"/>
                  <a:pt x="45085" y="9586"/>
                </a:cubicBezTo>
                <a:cubicBezTo>
                  <a:pt x="41887" y="10008"/>
                  <a:pt x="38027" y="10223"/>
                  <a:pt x="33826" y="10223"/>
                </a:cubicBezTo>
                <a:cubicBezTo>
                  <a:pt x="31485" y="10223"/>
                  <a:pt x="29037" y="10156"/>
                  <a:pt x="26539" y="10021"/>
                </a:cubicBezTo>
                <a:cubicBezTo>
                  <a:pt x="11313" y="9200"/>
                  <a:pt x="830" y="6241"/>
                  <a:pt x="947" y="4098"/>
                </a:cubicBezTo>
                <a:cubicBezTo>
                  <a:pt x="991" y="3268"/>
                  <a:pt x="2993" y="2122"/>
                  <a:pt x="8481" y="1398"/>
                </a:cubicBezTo>
                <a:cubicBezTo>
                  <a:pt x="11679" y="976"/>
                  <a:pt x="15538" y="761"/>
                  <a:pt x="19740" y="761"/>
                </a:cubicBezTo>
                <a:close/>
                <a:moveTo>
                  <a:pt x="19735" y="0"/>
                </a:moveTo>
                <a:cubicBezTo>
                  <a:pt x="15502" y="0"/>
                  <a:pt x="11609" y="217"/>
                  <a:pt x="8381" y="643"/>
                </a:cubicBezTo>
                <a:cubicBezTo>
                  <a:pt x="3027" y="1351"/>
                  <a:pt x="268" y="2498"/>
                  <a:pt x="185" y="4057"/>
                </a:cubicBezTo>
                <a:cubicBezTo>
                  <a:pt x="0" y="7494"/>
                  <a:pt x="13603" y="10087"/>
                  <a:pt x="26499" y="10783"/>
                </a:cubicBezTo>
                <a:cubicBezTo>
                  <a:pt x="29009" y="10916"/>
                  <a:pt x="31469" y="10984"/>
                  <a:pt x="33823" y="10984"/>
                </a:cubicBezTo>
                <a:cubicBezTo>
                  <a:pt x="38060" y="10984"/>
                  <a:pt x="41955" y="10767"/>
                  <a:pt x="45185" y="10341"/>
                </a:cubicBezTo>
                <a:cubicBezTo>
                  <a:pt x="50539" y="9635"/>
                  <a:pt x="53299" y="8486"/>
                  <a:pt x="53382" y="6926"/>
                </a:cubicBezTo>
                <a:cubicBezTo>
                  <a:pt x="53568" y="3492"/>
                  <a:pt x="39963" y="899"/>
                  <a:pt x="27069" y="203"/>
                </a:cubicBezTo>
                <a:cubicBezTo>
                  <a:pt x="24556" y="67"/>
                  <a:pt x="22093" y="0"/>
                  <a:pt x="19735" y="0"/>
                </a:cubicBezTo>
                <a:close/>
              </a:path>
            </a:pathLst>
          </a:custGeom>
          <a:solidFill>
            <a:srgbClr val="350309">
              <a:alpha val="64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5"/>
          <p:cNvSpPr/>
          <p:nvPr/>
        </p:nvSpPr>
        <p:spPr>
          <a:xfrm flipH="1">
            <a:off x="4366975" y="4520869"/>
            <a:ext cx="4759775" cy="622685"/>
          </a:xfrm>
          <a:custGeom>
            <a:avLst/>
            <a:gdLst/>
            <a:ahLst/>
            <a:cxnLst/>
            <a:rect l="l" t="t" r="r" b="b"/>
            <a:pathLst>
              <a:path w="176239" h="23056" extrusionOk="0">
                <a:moveTo>
                  <a:pt x="55363" y="1"/>
                </a:moveTo>
                <a:cubicBezTo>
                  <a:pt x="31172" y="1"/>
                  <a:pt x="10414" y="2396"/>
                  <a:pt x="0" y="4102"/>
                </a:cubicBezTo>
                <a:lnTo>
                  <a:pt x="0" y="4876"/>
                </a:lnTo>
                <a:cubicBezTo>
                  <a:pt x="10357" y="3170"/>
                  <a:pt x="31200" y="764"/>
                  <a:pt x="55488" y="764"/>
                </a:cubicBezTo>
                <a:cubicBezTo>
                  <a:pt x="55855" y="764"/>
                  <a:pt x="56222" y="765"/>
                  <a:pt x="56591" y="766"/>
                </a:cubicBezTo>
                <a:cubicBezTo>
                  <a:pt x="77139" y="835"/>
                  <a:pt x="97098" y="2565"/>
                  <a:pt x="115912" y="5908"/>
                </a:cubicBezTo>
                <a:cubicBezTo>
                  <a:pt x="136907" y="9641"/>
                  <a:pt x="156520" y="15401"/>
                  <a:pt x="174322" y="23056"/>
                </a:cubicBezTo>
                <a:lnTo>
                  <a:pt x="176238" y="23056"/>
                </a:lnTo>
                <a:cubicBezTo>
                  <a:pt x="157952" y="15024"/>
                  <a:pt x="137726" y="9009"/>
                  <a:pt x="116034" y="5155"/>
                </a:cubicBezTo>
                <a:cubicBezTo>
                  <a:pt x="97175" y="1807"/>
                  <a:pt x="77170" y="73"/>
                  <a:pt x="56575" y="4"/>
                </a:cubicBezTo>
                <a:cubicBezTo>
                  <a:pt x="56171" y="1"/>
                  <a:pt x="55768" y="1"/>
                  <a:pt x="55363" y="1"/>
                </a:cubicBezTo>
                <a:close/>
              </a:path>
            </a:pathLst>
          </a:custGeom>
          <a:solidFill>
            <a:srgbClr val="350309">
              <a:alpha val="64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5"/>
          <p:cNvSpPr txBox="1">
            <a:spLocks noGrp="1"/>
          </p:cNvSpPr>
          <p:nvPr>
            <p:ph type="title"/>
          </p:nvPr>
        </p:nvSpPr>
        <p:spPr>
          <a:xfrm>
            <a:off x="1989912" y="1609200"/>
            <a:ext cx="2384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8" name="Google Shape;358;p15"/>
          <p:cNvSpPr txBox="1">
            <a:spLocks noGrp="1"/>
          </p:cNvSpPr>
          <p:nvPr>
            <p:ph type="title" idx="2" hasCustomPrompt="1"/>
          </p:nvPr>
        </p:nvSpPr>
        <p:spPr>
          <a:xfrm>
            <a:off x="720075" y="1609200"/>
            <a:ext cx="1280700" cy="7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9" name="Google Shape;359;p15"/>
          <p:cNvSpPr txBox="1">
            <a:spLocks noGrp="1"/>
          </p:cNvSpPr>
          <p:nvPr>
            <p:ph type="subTitle" idx="1"/>
          </p:nvPr>
        </p:nvSpPr>
        <p:spPr>
          <a:xfrm>
            <a:off x="1989900" y="2060700"/>
            <a:ext cx="23847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15"/>
          <p:cNvSpPr txBox="1">
            <a:spLocks noGrp="1"/>
          </p:cNvSpPr>
          <p:nvPr>
            <p:ph type="title" idx="3"/>
          </p:nvPr>
        </p:nvSpPr>
        <p:spPr>
          <a:xfrm>
            <a:off x="6039288" y="1609200"/>
            <a:ext cx="2384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1" name="Google Shape;361;p15"/>
          <p:cNvSpPr txBox="1">
            <a:spLocks noGrp="1"/>
          </p:cNvSpPr>
          <p:nvPr>
            <p:ph type="title" idx="4" hasCustomPrompt="1"/>
          </p:nvPr>
        </p:nvSpPr>
        <p:spPr>
          <a:xfrm>
            <a:off x="4769575" y="1609200"/>
            <a:ext cx="1280700" cy="7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2" name="Google Shape;362;p15"/>
          <p:cNvSpPr txBox="1">
            <a:spLocks noGrp="1"/>
          </p:cNvSpPr>
          <p:nvPr>
            <p:ph type="subTitle" idx="5"/>
          </p:nvPr>
        </p:nvSpPr>
        <p:spPr>
          <a:xfrm>
            <a:off x="6039300" y="2060700"/>
            <a:ext cx="23847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5"/>
          <p:cNvSpPr txBox="1">
            <a:spLocks noGrp="1"/>
          </p:cNvSpPr>
          <p:nvPr>
            <p:ph type="title" idx="6"/>
          </p:nvPr>
        </p:nvSpPr>
        <p:spPr>
          <a:xfrm>
            <a:off x="1989912" y="3161450"/>
            <a:ext cx="2384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4" name="Google Shape;364;p15"/>
          <p:cNvSpPr txBox="1">
            <a:spLocks noGrp="1"/>
          </p:cNvSpPr>
          <p:nvPr>
            <p:ph type="title" idx="7" hasCustomPrompt="1"/>
          </p:nvPr>
        </p:nvSpPr>
        <p:spPr>
          <a:xfrm>
            <a:off x="720075" y="3161450"/>
            <a:ext cx="1280700" cy="7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5" name="Google Shape;365;p15"/>
          <p:cNvSpPr txBox="1">
            <a:spLocks noGrp="1"/>
          </p:cNvSpPr>
          <p:nvPr>
            <p:ph type="subTitle" idx="8"/>
          </p:nvPr>
        </p:nvSpPr>
        <p:spPr>
          <a:xfrm>
            <a:off x="1989900" y="3612950"/>
            <a:ext cx="23847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5"/>
          <p:cNvSpPr txBox="1">
            <a:spLocks noGrp="1"/>
          </p:cNvSpPr>
          <p:nvPr>
            <p:ph type="title" idx="9"/>
          </p:nvPr>
        </p:nvSpPr>
        <p:spPr>
          <a:xfrm>
            <a:off x="6039288" y="3161450"/>
            <a:ext cx="2384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7" name="Google Shape;367;p15"/>
          <p:cNvSpPr txBox="1">
            <a:spLocks noGrp="1"/>
          </p:cNvSpPr>
          <p:nvPr>
            <p:ph type="title" idx="13" hasCustomPrompt="1"/>
          </p:nvPr>
        </p:nvSpPr>
        <p:spPr>
          <a:xfrm>
            <a:off x="4769575" y="3161675"/>
            <a:ext cx="1280700" cy="7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8" name="Google Shape;368;p15"/>
          <p:cNvSpPr txBox="1">
            <a:spLocks noGrp="1"/>
          </p:cNvSpPr>
          <p:nvPr>
            <p:ph type="subTitle" idx="14"/>
          </p:nvPr>
        </p:nvSpPr>
        <p:spPr>
          <a:xfrm>
            <a:off x="6039291" y="3612950"/>
            <a:ext cx="23847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5"/>
          <p:cNvSpPr txBox="1">
            <a:spLocks noGrp="1"/>
          </p:cNvSpPr>
          <p:nvPr>
            <p:ph type="title" idx="15"/>
          </p:nvPr>
        </p:nvSpPr>
        <p:spPr>
          <a:xfrm>
            <a:off x="720000" y="33254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lin ang="10800025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○"/>
              <a:defRPr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■"/>
              <a:defRPr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○"/>
              <a:defRPr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■"/>
              <a:defRPr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○"/>
              <a:defRPr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Barlow"/>
              <a:buChar char="■"/>
              <a:defRPr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8" r:id="rId8"/>
    <p:sldLayoutId id="2147483661" r:id="rId9"/>
    <p:sldLayoutId id="2147483662" r:id="rId10"/>
    <p:sldLayoutId id="2147483663" r:id="rId11"/>
    <p:sldLayoutId id="2147483665" r:id="rId12"/>
    <p:sldLayoutId id="2147483669" r:id="rId13"/>
    <p:sldLayoutId id="214748367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ocalhost:5173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chemeClr val="tx1">
                <a:lumMod val="92140"/>
                <a:lumOff val="7860"/>
              </a:schemeClr>
            </a:gs>
            <a:gs pos="76000">
              <a:schemeClr val="dk1">
                <a:lumMod val="82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8"/>
          <p:cNvSpPr txBox="1">
            <a:spLocks noGrp="1"/>
          </p:cNvSpPr>
          <p:nvPr>
            <p:ph type="subTitle" idx="1"/>
          </p:nvPr>
        </p:nvSpPr>
        <p:spPr>
          <a:xfrm>
            <a:off x="-2539772" y="5390830"/>
            <a:ext cx="2463132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Jury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Ms. FISSOUNE Rachida</a:t>
            </a:r>
            <a:endParaRPr dirty="0"/>
          </a:p>
        </p:txBody>
      </p:sp>
      <p:sp>
        <p:nvSpPr>
          <p:cNvPr id="16" name="Google Shape;687;p28">
            <a:extLst>
              <a:ext uri="{FF2B5EF4-FFF2-40B4-BE49-F238E27FC236}">
                <a16:creationId xmlns:a16="http://schemas.microsoft.com/office/drawing/2014/main" id="{6A0275B1-614C-BE94-C952-F8B79FCAC50F}"/>
              </a:ext>
            </a:extLst>
          </p:cNvPr>
          <p:cNvSpPr txBox="1">
            <a:spLocks/>
          </p:cNvSpPr>
          <p:nvPr/>
        </p:nvSpPr>
        <p:spPr>
          <a:xfrm>
            <a:off x="9144000" y="5390830"/>
            <a:ext cx="2463132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u="sng" dirty="0"/>
              <a:t>Made by</a:t>
            </a:r>
            <a:br>
              <a:rPr lang="en-US" dirty="0"/>
            </a:br>
            <a:r>
              <a:rPr lang="en-US" dirty="0"/>
              <a:t>M. EL IDRYSY Nizar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22CDF8F-E50B-B764-87C7-D92CC772F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9080" y="-1348148"/>
            <a:ext cx="560874" cy="5555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84947D-130B-CA5E-3280-A793014788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" b="40567"/>
          <a:stretch>
            <a:fillRect/>
          </a:stretch>
        </p:blipFill>
        <p:spPr>
          <a:xfrm>
            <a:off x="-1231566" y="-1295739"/>
            <a:ext cx="2463132" cy="4507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33E91D0-397A-50B4-D9F0-D1571FE33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526792">
            <a:off x="9627599" y="-1419337"/>
            <a:ext cx="697961" cy="697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>
          <a:extLst>
            <a:ext uri="{FF2B5EF4-FFF2-40B4-BE49-F238E27FC236}">
              <a16:creationId xmlns:a16="http://schemas.microsoft.com/office/drawing/2014/main" id="{878389F7-22BD-B2F8-18AB-5FCF11E91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2">
            <a:extLst>
              <a:ext uri="{FF2B5EF4-FFF2-40B4-BE49-F238E27FC236}">
                <a16:creationId xmlns:a16="http://schemas.microsoft.com/office/drawing/2014/main" id="{5717B4B9-2893-BDB4-6EEA-17C421E3CE7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539988"/>
            <a:ext cx="243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51" name="Google Shape;751;p32">
            <a:extLst>
              <a:ext uri="{FF2B5EF4-FFF2-40B4-BE49-F238E27FC236}">
                <a16:creationId xmlns:a16="http://schemas.microsoft.com/office/drawing/2014/main" id="{A39DCFAE-B990-921B-519D-AD73DBBA156B}"/>
              </a:ext>
            </a:extLst>
          </p:cNvPr>
          <p:cNvSpPr/>
          <p:nvPr/>
        </p:nvSpPr>
        <p:spPr>
          <a:xfrm>
            <a:off x="4697471" y="-522751"/>
            <a:ext cx="3816318" cy="5143394"/>
          </a:xfrm>
          <a:custGeom>
            <a:avLst/>
            <a:gdLst/>
            <a:ahLst/>
            <a:cxnLst/>
            <a:rect l="l" t="t" r="r" b="b"/>
            <a:pathLst>
              <a:path w="69495" h="93661" extrusionOk="0">
                <a:moveTo>
                  <a:pt x="50853" y="0"/>
                </a:moveTo>
                <a:cubicBezTo>
                  <a:pt x="50853" y="0"/>
                  <a:pt x="49632" y="1003"/>
                  <a:pt x="49593" y="1100"/>
                </a:cubicBezTo>
                <a:cubicBezTo>
                  <a:pt x="49553" y="1200"/>
                  <a:pt x="49200" y="2379"/>
                  <a:pt x="49121" y="2498"/>
                </a:cubicBezTo>
                <a:cubicBezTo>
                  <a:pt x="49043" y="2616"/>
                  <a:pt x="48216" y="4387"/>
                  <a:pt x="48058" y="5272"/>
                </a:cubicBezTo>
                <a:cubicBezTo>
                  <a:pt x="47901" y="6158"/>
                  <a:pt x="47548" y="6787"/>
                  <a:pt x="47527" y="7259"/>
                </a:cubicBezTo>
                <a:cubicBezTo>
                  <a:pt x="47508" y="7732"/>
                  <a:pt x="47487" y="8440"/>
                  <a:pt x="46858" y="10072"/>
                </a:cubicBezTo>
                <a:cubicBezTo>
                  <a:pt x="46229" y="11704"/>
                  <a:pt x="45127" y="14243"/>
                  <a:pt x="45087" y="15128"/>
                </a:cubicBezTo>
                <a:cubicBezTo>
                  <a:pt x="44943" y="15135"/>
                  <a:pt x="44803" y="15137"/>
                  <a:pt x="44681" y="15137"/>
                </a:cubicBezTo>
                <a:cubicBezTo>
                  <a:pt x="44436" y="15137"/>
                  <a:pt x="44261" y="15128"/>
                  <a:pt x="44261" y="15128"/>
                </a:cubicBezTo>
                <a:cubicBezTo>
                  <a:pt x="44261" y="15128"/>
                  <a:pt x="42004" y="15315"/>
                  <a:pt x="41082" y="16698"/>
                </a:cubicBezTo>
                <a:cubicBezTo>
                  <a:pt x="40160" y="18080"/>
                  <a:pt x="39917" y="19299"/>
                  <a:pt x="39917" y="19299"/>
                </a:cubicBezTo>
                <a:lnTo>
                  <a:pt x="40378" y="21114"/>
                </a:lnTo>
                <a:cubicBezTo>
                  <a:pt x="40378" y="21114"/>
                  <a:pt x="39944" y="21386"/>
                  <a:pt x="40079" y="22009"/>
                </a:cubicBezTo>
                <a:cubicBezTo>
                  <a:pt x="40214" y="22632"/>
                  <a:pt x="40756" y="23634"/>
                  <a:pt x="40947" y="23769"/>
                </a:cubicBezTo>
                <a:cubicBezTo>
                  <a:pt x="41136" y="23906"/>
                  <a:pt x="41379" y="23987"/>
                  <a:pt x="41379" y="23987"/>
                </a:cubicBezTo>
                <a:cubicBezTo>
                  <a:pt x="41379" y="23987"/>
                  <a:pt x="40947" y="25152"/>
                  <a:pt x="40621" y="25287"/>
                </a:cubicBezTo>
                <a:cubicBezTo>
                  <a:pt x="40512" y="25332"/>
                  <a:pt x="40365" y="25347"/>
                  <a:pt x="40216" y="25347"/>
                </a:cubicBezTo>
                <a:cubicBezTo>
                  <a:pt x="39919" y="25347"/>
                  <a:pt x="39618" y="25287"/>
                  <a:pt x="39618" y="25287"/>
                </a:cubicBezTo>
                <a:cubicBezTo>
                  <a:pt x="39618" y="25287"/>
                  <a:pt x="39598" y="25286"/>
                  <a:pt x="39560" y="25286"/>
                </a:cubicBezTo>
                <a:cubicBezTo>
                  <a:pt x="39362" y="25286"/>
                  <a:pt x="38694" y="25324"/>
                  <a:pt x="38100" y="25802"/>
                </a:cubicBezTo>
                <a:cubicBezTo>
                  <a:pt x="37397" y="26371"/>
                  <a:pt x="37044" y="27212"/>
                  <a:pt x="37044" y="27212"/>
                </a:cubicBezTo>
                <a:lnTo>
                  <a:pt x="32355" y="30490"/>
                </a:lnTo>
                <a:lnTo>
                  <a:pt x="29376" y="32305"/>
                </a:lnTo>
                <a:lnTo>
                  <a:pt x="29781" y="32685"/>
                </a:lnTo>
                <a:cubicBezTo>
                  <a:pt x="29781" y="32685"/>
                  <a:pt x="25825" y="34664"/>
                  <a:pt x="25230" y="34988"/>
                </a:cubicBezTo>
                <a:cubicBezTo>
                  <a:pt x="24634" y="35314"/>
                  <a:pt x="22844" y="35529"/>
                  <a:pt x="20406" y="37074"/>
                </a:cubicBezTo>
                <a:cubicBezTo>
                  <a:pt x="17967" y="38619"/>
                  <a:pt x="17018" y="39188"/>
                  <a:pt x="17018" y="39188"/>
                </a:cubicBezTo>
                <a:cubicBezTo>
                  <a:pt x="17018" y="39188"/>
                  <a:pt x="14958" y="39053"/>
                  <a:pt x="14661" y="39053"/>
                </a:cubicBezTo>
                <a:cubicBezTo>
                  <a:pt x="14362" y="39053"/>
                  <a:pt x="13332" y="39406"/>
                  <a:pt x="13224" y="39487"/>
                </a:cubicBezTo>
                <a:cubicBezTo>
                  <a:pt x="13116" y="39568"/>
                  <a:pt x="12736" y="39867"/>
                  <a:pt x="12736" y="39867"/>
                </a:cubicBezTo>
                <a:cubicBezTo>
                  <a:pt x="12736" y="39867"/>
                  <a:pt x="12670" y="39865"/>
                  <a:pt x="12572" y="39865"/>
                </a:cubicBezTo>
                <a:cubicBezTo>
                  <a:pt x="12328" y="39865"/>
                  <a:pt x="11885" y="39878"/>
                  <a:pt x="11788" y="39975"/>
                </a:cubicBezTo>
                <a:cubicBezTo>
                  <a:pt x="11653" y="40110"/>
                  <a:pt x="11464" y="40436"/>
                  <a:pt x="11464" y="40436"/>
                </a:cubicBezTo>
                <a:cubicBezTo>
                  <a:pt x="11464" y="40436"/>
                  <a:pt x="10868" y="40598"/>
                  <a:pt x="10758" y="40787"/>
                </a:cubicBezTo>
                <a:cubicBezTo>
                  <a:pt x="10650" y="40978"/>
                  <a:pt x="10108" y="42034"/>
                  <a:pt x="10189" y="42196"/>
                </a:cubicBezTo>
                <a:cubicBezTo>
                  <a:pt x="10270" y="42358"/>
                  <a:pt x="10569" y="42441"/>
                  <a:pt x="10569" y="42441"/>
                </a:cubicBezTo>
                <a:lnTo>
                  <a:pt x="10976" y="42196"/>
                </a:lnTo>
                <a:cubicBezTo>
                  <a:pt x="10976" y="42196"/>
                  <a:pt x="11068" y="42214"/>
                  <a:pt x="11181" y="42214"/>
                </a:cubicBezTo>
                <a:cubicBezTo>
                  <a:pt x="11313" y="42214"/>
                  <a:pt x="11472" y="42190"/>
                  <a:pt x="11545" y="42088"/>
                </a:cubicBezTo>
                <a:cubicBezTo>
                  <a:pt x="11680" y="41897"/>
                  <a:pt x="11815" y="41547"/>
                  <a:pt x="11815" y="41547"/>
                </a:cubicBezTo>
                <a:lnTo>
                  <a:pt x="12356" y="41547"/>
                </a:lnTo>
                <a:cubicBezTo>
                  <a:pt x="12356" y="41547"/>
                  <a:pt x="13012" y="41845"/>
                  <a:pt x="13728" y="41845"/>
                </a:cubicBezTo>
                <a:cubicBezTo>
                  <a:pt x="13849" y="41845"/>
                  <a:pt x="13971" y="41836"/>
                  <a:pt x="14092" y="41816"/>
                </a:cubicBezTo>
                <a:cubicBezTo>
                  <a:pt x="14224" y="41795"/>
                  <a:pt x="14352" y="41787"/>
                  <a:pt x="14476" y="41787"/>
                </a:cubicBezTo>
                <a:cubicBezTo>
                  <a:pt x="14980" y="41787"/>
                  <a:pt x="15431" y="41925"/>
                  <a:pt x="15887" y="41925"/>
                </a:cubicBezTo>
                <a:cubicBezTo>
                  <a:pt x="16037" y="41925"/>
                  <a:pt x="16188" y="41910"/>
                  <a:pt x="16341" y="41870"/>
                </a:cubicBezTo>
                <a:cubicBezTo>
                  <a:pt x="17072" y="41681"/>
                  <a:pt x="17371" y="41005"/>
                  <a:pt x="17371" y="41005"/>
                </a:cubicBezTo>
                <a:cubicBezTo>
                  <a:pt x="17371" y="41005"/>
                  <a:pt x="21679" y="39921"/>
                  <a:pt x="22682" y="39811"/>
                </a:cubicBezTo>
                <a:cubicBezTo>
                  <a:pt x="23685" y="39703"/>
                  <a:pt x="25445" y="39352"/>
                  <a:pt x="25987" y="38945"/>
                </a:cubicBezTo>
                <a:cubicBezTo>
                  <a:pt x="26529" y="38538"/>
                  <a:pt x="28832" y="37020"/>
                  <a:pt x="29538" y="36696"/>
                </a:cubicBezTo>
                <a:cubicBezTo>
                  <a:pt x="30242" y="36370"/>
                  <a:pt x="31571" y="35855"/>
                  <a:pt x="31571" y="35855"/>
                </a:cubicBezTo>
                <a:cubicBezTo>
                  <a:pt x="31571" y="35855"/>
                  <a:pt x="32307" y="36639"/>
                  <a:pt x="32707" y="36639"/>
                </a:cubicBezTo>
                <a:cubicBezTo>
                  <a:pt x="32747" y="36639"/>
                  <a:pt x="32784" y="36631"/>
                  <a:pt x="32816" y="36613"/>
                </a:cubicBezTo>
                <a:cubicBezTo>
                  <a:pt x="33169" y="36424"/>
                  <a:pt x="34116" y="35314"/>
                  <a:pt x="34658" y="35068"/>
                </a:cubicBezTo>
                <a:cubicBezTo>
                  <a:pt x="35200" y="34826"/>
                  <a:pt x="36313" y="34610"/>
                  <a:pt x="36313" y="34610"/>
                </a:cubicBezTo>
                <a:cubicBezTo>
                  <a:pt x="36313" y="34610"/>
                  <a:pt x="36610" y="35963"/>
                  <a:pt x="37206" y="36505"/>
                </a:cubicBezTo>
                <a:cubicBezTo>
                  <a:pt x="37801" y="37047"/>
                  <a:pt x="37287" y="37753"/>
                  <a:pt x="37882" y="38212"/>
                </a:cubicBezTo>
                <a:cubicBezTo>
                  <a:pt x="38475" y="38668"/>
                  <a:pt x="38081" y="40002"/>
                  <a:pt x="38573" y="40002"/>
                </a:cubicBezTo>
                <a:cubicBezTo>
                  <a:pt x="38578" y="40002"/>
                  <a:pt x="38583" y="40002"/>
                  <a:pt x="38588" y="40002"/>
                </a:cubicBezTo>
                <a:cubicBezTo>
                  <a:pt x="38598" y="40001"/>
                  <a:pt x="38607" y="40001"/>
                  <a:pt x="38616" y="40001"/>
                </a:cubicBezTo>
                <a:cubicBezTo>
                  <a:pt x="39059" y="40001"/>
                  <a:pt x="37918" y="40685"/>
                  <a:pt x="38235" y="41005"/>
                </a:cubicBezTo>
                <a:cubicBezTo>
                  <a:pt x="38561" y="41329"/>
                  <a:pt x="38316" y="42412"/>
                  <a:pt x="37424" y="42956"/>
                </a:cubicBezTo>
                <a:cubicBezTo>
                  <a:pt x="36529" y="43498"/>
                  <a:pt x="35065" y="44609"/>
                  <a:pt x="34849" y="45774"/>
                </a:cubicBezTo>
                <a:cubicBezTo>
                  <a:pt x="34631" y="46939"/>
                  <a:pt x="33927" y="48618"/>
                  <a:pt x="33358" y="49079"/>
                </a:cubicBezTo>
                <a:cubicBezTo>
                  <a:pt x="32789" y="49540"/>
                  <a:pt x="31732" y="50408"/>
                  <a:pt x="31786" y="50759"/>
                </a:cubicBezTo>
                <a:cubicBezTo>
                  <a:pt x="31840" y="51112"/>
                  <a:pt x="30622" y="51546"/>
                  <a:pt x="29943" y="52385"/>
                </a:cubicBezTo>
                <a:cubicBezTo>
                  <a:pt x="29266" y="53226"/>
                  <a:pt x="27260" y="55013"/>
                  <a:pt x="26745" y="55609"/>
                </a:cubicBezTo>
                <a:cubicBezTo>
                  <a:pt x="26230" y="56207"/>
                  <a:pt x="23006" y="59133"/>
                  <a:pt x="23006" y="59133"/>
                </a:cubicBezTo>
                <a:lnTo>
                  <a:pt x="22086" y="59133"/>
                </a:lnTo>
                <a:cubicBezTo>
                  <a:pt x="22086" y="59133"/>
                  <a:pt x="21407" y="57777"/>
                  <a:pt x="20215" y="56830"/>
                </a:cubicBezTo>
                <a:cubicBezTo>
                  <a:pt x="19023" y="55881"/>
                  <a:pt x="15691" y="55013"/>
                  <a:pt x="15039" y="54878"/>
                </a:cubicBezTo>
                <a:cubicBezTo>
                  <a:pt x="14389" y="54743"/>
                  <a:pt x="11979" y="53514"/>
                  <a:pt x="11979" y="53514"/>
                </a:cubicBezTo>
                <a:cubicBezTo>
                  <a:pt x="11979" y="53514"/>
                  <a:pt x="12168" y="52196"/>
                  <a:pt x="12249" y="51951"/>
                </a:cubicBezTo>
                <a:cubicBezTo>
                  <a:pt x="12329" y="51708"/>
                  <a:pt x="12060" y="50786"/>
                  <a:pt x="11815" y="50624"/>
                </a:cubicBezTo>
                <a:cubicBezTo>
                  <a:pt x="11572" y="50462"/>
                  <a:pt x="10515" y="50298"/>
                  <a:pt x="10515" y="50298"/>
                </a:cubicBezTo>
                <a:cubicBezTo>
                  <a:pt x="10515" y="50298"/>
                  <a:pt x="10422" y="49782"/>
                  <a:pt x="10198" y="49782"/>
                </a:cubicBezTo>
                <a:cubicBezTo>
                  <a:pt x="10192" y="49782"/>
                  <a:pt x="10186" y="49782"/>
                  <a:pt x="10181" y="49783"/>
                </a:cubicBezTo>
                <a:cubicBezTo>
                  <a:pt x="9946" y="49810"/>
                  <a:pt x="9620" y="50271"/>
                  <a:pt x="9620" y="50271"/>
                </a:cubicBezTo>
                <a:lnTo>
                  <a:pt x="8725" y="50543"/>
                </a:lnTo>
                <a:cubicBezTo>
                  <a:pt x="8725" y="50543"/>
                  <a:pt x="7283" y="50623"/>
                  <a:pt x="6136" y="50623"/>
                </a:cubicBezTo>
                <a:cubicBezTo>
                  <a:pt x="5792" y="50623"/>
                  <a:pt x="5475" y="50616"/>
                  <a:pt x="5231" y="50597"/>
                </a:cubicBezTo>
                <a:cubicBezTo>
                  <a:pt x="4174" y="50516"/>
                  <a:pt x="4309" y="50082"/>
                  <a:pt x="4309" y="50082"/>
                </a:cubicBezTo>
                <a:cubicBezTo>
                  <a:pt x="4309" y="50082"/>
                  <a:pt x="4225" y="50058"/>
                  <a:pt x="4119" y="50058"/>
                </a:cubicBezTo>
                <a:cubicBezTo>
                  <a:pt x="3999" y="50058"/>
                  <a:pt x="3853" y="50088"/>
                  <a:pt x="3767" y="50217"/>
                </a:cubicBezTo>
                <a:cubicBezTo>
                  <a:pt x="3605" y="50462"/>
                  <a:pt x="3522" y="50624"/>
                  <a:pt x="3522" y="50624"/>
                </a:cubicBezTo>
                <a:lnTo>
                  <a:pt x="2222" y="50759"/>
                </a:lnTo>
                <a:cubicBezTo>
                  <a:pt x="2222" y="50759"/>
                  <a:pt x="2011" y="50529"/>
                  <a:pt x="1832" y="50529"/>
                </a:cubicBezTo>
                <a:cubicBezTo>
                  <a:pt x="1808" y="50529"/>
                  <a:pt x="1784" y="50533"/>
                  <a:pt x="1761" y="50543"/>
                </a:cubicBezTo>
                <a:cubicBezTo>
                  <a:pt x="1572" y="50624"/>
                  <a:pt x="1464" y="51166"/>
                  <a:pt x="1464" y="51166"/>
                </a:cubicBezTo>
                <a:cubicBezTo>
                  <a:pt x="1464" y="51166"/>
                  <a:pt x="488" y="51762"/>
                  <a:pt x="243" y="52223"/>
                </a:cubicBezTo>
                <a:cubicBezTo>
                  <a:pt x="0" y="52684"/>
                  <a:pt x="0" y="53421"/>
                  <a:pt x="650" y="53784"/>
                </a:cubicBezTo>
                <a:cubicBezTo>
                  <a:pt x="1300" y="54148"/>
                  <a:pt x="3387" y="54064"/>
                  <a:pt x="4525" y="54417"/>
                </a:cubicBezTo>
                <a:cubicBezTo>
                  <a:pt x="5663" y="54770"/>
                  <a:pt x="5121" y="55366"/>
                  <a:pt x="5636" y="55555"/>
                </a:cubicBezTo>
                <a:cubicBezTo>
                  <a:pt x="5769" y="55605"/>
                  <a:pt x="5929" y="55623"/>
                  <a:pt x="6092" y="55623"/>
                </a:cubicBezTo>
                <a:cubicBezTo>
                  <a:pt x="6555" y="55623"/>
                  <a:pt x="7045" y="55474"/>
                  <a:pt x="7045" y="55474"/>
                </a:cubicBezTo>
                <a:cubicBezTo>
                  <a:pt x="7045" y="55474"/>
                  <a:pt x="8445" y="56264"/>
                  <a:pt x="8828" y="56264"/>
                </a:cubicBezTo>
                <a:cubicBezTo>
                  <a:pt x="8841" y="56264"/>
                  <a:pt x="8852" y="56263"/>
                  <a:pt x="8862" y="56261"/>
                </a:cubicBezTo>
                <a:cubicBezTo>
                  <a:pt x="8877" y="56259"/>
                  <a:pt x="8891" y="56258"/>
                  <a:pt x="8904" y="56258"/>
                </a:cubicBezTo>
                <a:cubicBezTo>
                  <a:pt x="9189" y="56258"/>
                  <a:pt x="9226" y="56779"/>
                  <a:pt x="9512" y="56830"/>
                </a:cubicBezTo>
                <a:cubicBezTo>
                  <a:pt x="9809" y="56884"/>
                  <a:pt x="11734" y="57806"/>
                  <a:pt x="12168" y="58348"/>
                </a:cubicBezTo>
                <a:cubicBezTo>
                  <a:pt x="12601" y="58890"/>
                  <a:pt x="14850" y="60731"/>
                  <a:pt x="16204" y="61869"/>
                </a:cubicBezTo>
                <a:cubicBezTo>
                  <a:pt x="17560" y="63007"/>
                  <a:pt x="19104" y="63225"/>
                  <a:pt x="19104" y="63225"/>
                </a:cubicBezTo>
                <a:cubicBezTo>
                  <a:pt x="19104" y="63225"/>
                  <a:pt x="21218" y="64986"/>
                  <a:pt x="22059" y="65013"/>
                </a:cubicBezTo>
                <a:cubicBezTo>
                  <a:pt x="22099" y="65014"/>
                  <a:pt x="22142" y="65015"/>
                  <a:pt x="22187" y="65015"/>
                </a:cubicBezTo>
                <a:cubicBezTo>
                  <a:pt x="23089" y="65015"/>
                  <a:pt x="24958" y="64770"/>
                  <a:pt x="24958" y="64770"/>
                </a:cubicBezTo>
                <a:cubicBezTo>
                  <a:pt x="24958" y="64770"/>
                  <a:pt x="30026" y="62195"/>
                  <a:pt x="31353" y="61572"/>
                </a:cubicBezTo>
                <a:cubicBezTo>
                  <a:pt x="32681" y="60947"/>
                  <a:pt x="34116" y="60459"/>
                  <a:pt x="34116" y="60459"/>
                </a:cubicBezTo>
                <a:cubicBezTo>
                  <a:pt x="34116" y="60459"/>
                  <a:pt x="34796" y="61314"/>
                  <a:pt x="35349" y="61314"/>
                </a:cubicBezTo>
                <a:cubicBezTo>
                  <a:pt x="35450" y="61314"/>
                  <a:pt x="35546" y="61286"/>
                  <a:pt x="35634" y="61219"/>
                </a:cubicBezTo>
                <a:cubicBezTo>
                  <a:pt x="36203" y="60785"/>
                  <a:pt x="39591" y="58780"/>
                  <a:pt x="39591" y="58780"/>
                </a:cubicBezTo>
                <a:cubicBezTo>
                  <a:pt x="39591" y="58780"/>
                  <a:pt x="41109" y="61165"/>
                  <a:pt x="41786" y="61572"/>
                </a:cubicBezTo>
                <a:cubicBezTo>
                  <a:pt x="42463" y="61977"/>
                  <a:pt x="41975" y="62764"/>
                  <a:pt x="42816" y="63144"/>
                </a:cubicBezTo>
                <a:cubicBezTo>
                  <a:pt x="43655" y="63522"/>
                  <a:pt x="44821" y="64010"/>
                  <a:pt x="44821" y="64010"/>
                </a:cubicBezTo>
                <a:lnTo>
                  <a:pt x="45687" y="63659"/>
                </a:lnTo>
                <a:cubicBezTo>
                  <a:pt x="45687" y="63659"/>
                  <a:pt x="47124" y="65231"/>
                  <a:pt x="48642" y="66423"/>
                </a:cubicBezTo>
                <a:cubicBezTo>
                  <a:pt x="50160" y="67614"/>
                  <a:pt x="51270" y="69674"/>
                  <a:pt x="51677" y="69944"/>
                </a:cubicBezTo>
                <a:cubicBezTo>
                  <a:pt x="52082" y="70216"/>
                  <a:pt x="52570" y="70785"/>
                  <a:pt x="52570" y="71599"/>
                </a:cubicBezTo>
                <a:cubicBezTo>
                  <a:pt x="52570" y="72411"/>
                  <a:pt x="52923" y="75066"/>
                  <a:pt x="53222" y="76665"/>
                </a:cubicBezTo>
                <a:cubicBezTo>
                  <a:pt x="53519" y="78264"/>
                  <a:pt x="56364" y="84335"/>
                  <a:pt x="56893" y="85227"/>
                </a:cubicBezTo>
                <a:cubicBezTo>
                  <a:pt x="57422" y="86122"/>
                  <a:pt x="57422" y="88439"/>
                  <a:pt x="57869" y="88927"/>
                </a:cubicBezTo>
                <a:cubicBezTo>
                  <a:pt x="58315" y="89415"/>
                  <a:pt x="58560" y="91813"/>
                  <a:pt x="58722" y="92382"/>
                </a:cubicBezTo>
                <a:cubicBezTo>
                  <a:pt x="58884" y="92951"/>
                  <a:pt x="60186" y="93601"/>
                  <a:pt x="60632" y="93643"/>
                </a:cubicBezTo>
                <a:cubicBezTo>
                  <a:pt x="60782" y="93656"/>
                  <a:pt x="60945" y="93660"/>
                  <a:pt x="61095" y="93660"/>
                </a:cubicBezTo>
                <a:cubicBezTo>
                  <a:pt x="61397" y="93660"/>
                  <a:pt x="61650" y="93643"/>
                  <a:pt x="61650" y="93643"/>
                </a:cubicBezTo>
                <a:lnTo>
                  <a:pt x="62177" y="93479"/>
                </a:lnTo>
                <a:lnTo>
                  <a:pt x="62015" y="92787"/>
                </a:lnTo>
                <a:lnTo>
                  <a:pt x="62015" y="92787"/>
                </a:lnTo>
                <a:cubicBezTo>
                  <a:pt x="62015" y="92787"/>
                  <a:pt x="62497" y="92926"/>
                  <a:pt x="62806" y="92926"/>
                </a:cubicBezTo>
                <a:cubicBezTo>
                  <a:pt x="62907" y="92926"/>
                  <a:pt x="62990" y="92910"/>
                  <a:pt x="63031" y="92870"/>
                </a:cubicBezTo>
                <a:cubicBezTo>
                  <a:pt x="63192" y="92706"/>
                  <a:pt x="63031" y="92056"/>
                  <a:pt x="63031" y="92056"/>
                </a:cubicBezTo>
                <a:cubicBezTo>
                  <a:pt x="63031" y="92056"/>
                  <a:pt x="66160" y="89862"/>
                  <a:pt x="66932" y="89536"/>
                </a:cubicBezTo>
                <a:cubicBezTo>
                  <a:pt x="67706" y="89212"/>
                  <a:pt x="69168" y="88113"/>
                  <a:pt x="69330" y="87545"/>
                </a:cubicBezTo>
                <a:cubicBezTo>
                  <a:pt x="69494" y="86976"/>
                  <a:pt x="68599" y="86326"/>
                  <a:pt x="68030" y="86203"/>
                </a:cubicBezTo>
                <a:lnTo>
                  <a:pt x="68032" y="86203"/>
                </a:lnTo>
                <a:cubicBezTo>
                  <a:pt x="67748" y="86142"/>
                  <a:pt x="66569" y="86142"/>
                  <a:pt x="65421" y="86142"/>
                </a:cubicBezTo>
                <a:cubicBezTo>
                  <a:pt x="64272" y="86142"/>
                  <a:pt x="63154" y="86142"/>
                  <a:pt x="62991" y="86081"/>
                </a:cubicBezTo>
                <a:cubicBezTo>
                  <a:pt x="62667" y="85960"/>
                  <a:pt x="61569" y="85879"/>
                  <a:pt x="61569" y="85879"/>
                </a:cubicBezTo>
                <a:cubicBezTo>
                  <a:pt x="61569" y="85879"/>
                  <a:pt x="60470" y="82221"/>
                  <a:pt x="60147" y="80757"/>
                </a:cubicBezTo>
                <a:cubicBezTo>
                  <a:pt x="59821" y="79293"/>
                  <a:pt x="59212" y="74458"/>
                  <a:pt x="58683" y="73278"/>
                </a:cubicBezTo>
                <a:cubicBezTo>
                  <a:pt x="58155" y="72099"/>
                  <a:pt x="57422" y="70311"/>
                  <a:pt x="57422" y="70311"/>
                </a:cubicBezTo>
                <a:cubicBezTo>
                  <a:pt x="57422" y="70311"/>
                  <a:pt x="57464" y="68482"/>
                  <a:pt x="57261" y="67749"/>
                </a:cubicBezTo>
                <a:cubicBezTo>
                  <a:pt x="57057" y="67018"/>
                  <a:pt x="55716" y="65636"/>
                  <a:pt x="55512" y="65148"/>
                </a:cubicBezTo>
                <a:cubicBezTo>
                  <a:pt x="55309" y="64662"/>
                  <a:pt x="53806" y="60150"/>
                  <a:pt x="53357" y="59214"/>
                </a:cubicBezTo>
                <a:cubicBezTo>
                  <a:pt x="52911" y="58279"/>
                  <a:pt x="50594" y="53768"/>
                  <a:pt x="50432" y="53076"/>
                </a:cubicBezTo>
                <a:cubicBezTo>
                  <a:pt x="50268" y="52385"/>
                  <a:pt x="49618" y="51166"/>
                  <a:pt x="49618" y="51166"/>
                </a:cubicBezTo>
                <a:lnTo>
                  <a:pt x="49049" y="50352"/>
                </a:lnTo>
                <a:lnTo>
                  <a:pt x="49618" y="48687"/>
                </a:lnTo>
                <a:cubicBezTo>
                  <a:pt x="49618" y="48687"/>
                  <a:pt x="50187" y="48238"/>
                  <a:pt x="50187" y="47753"/>
                </a:cubicBezTo>
                <a:cubicBezTo>
                  <a:pt x="50187" y="47265"/>
                  <a:pt x="50390" y="45516"/>
                  <a:pt x="50390" y="45516"/>
                </a:cubicBezTo>
                <a:cubicBezTo>
                  <a:pt x="50390" y="45516"/>
                  <a:pt x="51366" y="43484"/>
                  <a:pt x="51285" y="42265"/>
                </a:cubicBezTo>
                <a:cubicBezTo>
                  <a:pt x="51204" y="41044"/>
                  <a:pt x="50959" y="36005"/>
                  <a:pt x="50959" y="35436"/>
                </a:cubicBezTo>
                <a:cubicBezTo>
                  <a:pt x="50959" y="34867"/>
                  <a:pt x="50839" y="32305"/>
                  <a:pt x="50147" y="30355"/>
                </a:cubicBezTo>
                <a:cubicBezTo>
                  <a:pt x="49456" y="28404"/>
                  <a:pt x="48195" y="25233"/>
                  <a:pt x="48195" y="25233"/>
                </a:cubicBezTo>
                <a:cubicBezTo>
                  <a:pt x="48195" y="25233"/>
                  <a:pt x="48847" y="23730"/>
                  <a:pt x="48887" y="23445"/>
                </a:cubicBezTo>
                <a:cubicBezTo>
                  <a:pt x="48928" y="23161"/>
                  <a:pt x="48845" y="21940"/>
                  <a:pt x="48845" y="21656"/>
                </a:cubicBezTo>
                <a:cubicBezTo>
                  <a:pt x="48845" y="21371"/>
                  <a:pt x="49009" y="19218"/>
                  <a:pt x="48806" y="18566"/>
                </a:cubicBezTo>
                <a:cubicBezTo>
                  <a:pt x="48602" y="17916"/>
                  <a:pt x="48195" y="17144"/>
                  <a:pt x="48195" y="17144"/>
                </a:cubicBezTo>
                <a:cubicBezTo>
                  <a:pt x="48195" y="17144"/>
                  <a:pt x="48602" y="13770"/>
                  <a:pt x="48725" y="12389"/>
                </a:cubicBezTo>
                <a:cubicBezTo>
                  <a:pt x="48845" y="11006"/>
                  <a:pt x="49537" y="7186"/>
                  <a:pt x="49578" y="7064"/>
                </a:cubicBezTo>
                <a:cubicBezTo>
                  <a:pt x="49618" y="6941"/>
                  <a:pt x="50473" y="6536"/>
                  <a:pt x="50716" y="6088"/>
                </a:cubicBezTo>
                <a:cubicBezTo>
                  <a:pt x="50959" y="5641"/>
                  <a:pt x="51243" y="5072"/>
                  <a:pt x="51650" y="4746"/>
                </a:cubicBezTo>
                <a:cubicBezTo>
                  <a:pt x="52057" y="4422"/>
                  <a:pt x="53156" y="3650"/>
                  <a:pt x="53195" y="3447"/>
                </a:cubicBezTo>
                <a:cubicBezTo>
                  <a:pt x="53237" y="3243"/>
                  <a:pt x="53195" y="2797"/>
                  <a:pt x="53195" y="2797"/>
                </a:cubicBezTo>
                <a:cubicBezTo>
                  <a:pt x="53195" y="2797"/>
                  <a:pt x="51338" y="3858"/>
                  <a:pt x="50917" y="3858"/>
                </a:cubicBezTo>
                <a:cubicBezTo>
                  <a:pt x="50902" y="3858"/>
                  <a:pt x="50889" y="3856"/>
                  <a:pt x="50878" y="3854"/>
                </a:cubicBezTo>
                <a:cubicBezTo>
                  <a:pt x="50554" y="3771"/>
                  <a:pt x="50351" y="3569"/>
                  <a:pt x="50351" y="3569"/>
                </a:cubicBezTo>
                <a:cubicBezTo>
                  <a:pt x="50351" y="3569"/>
                  <a:pt x="51692" y="2998"/>
                  <a:pt x="51731" y="2797"/>
                </a:cubicBezTo>
                <a:cubicBezTo>
                  <a:pt x="51773" y="2593"/>
                  <a:pt x="51731" y="2348"/>
                  <a:pt x="51731" y="2348"/>
                </a:cubicBezTo>
                <a:lnTo>
                  <a:pt x="50797" y="2510"/>
                </a:lnTo>
                <a:cubicBezTo>
                  <a:pt x="50797" y="2510"/>
                  <a:pt x="51895" y="1738"/>
                  <a:pt x="51773" y="1536"/>
                </a:cubicBezTo>
                <a:cubicBezTo>
                  <a:pt x="51650" y="1333"/>
                  <a:pt x="51204" y="1252"/>
                  <a:pt x="51204" y="1252"/>
                </a:cubicBezTo>
                <a:lnTo>
                  <a:pt x="50228" y="1821"/>
                </a:lnTo>
                <a:cubicBezTo>
                  <a:pt x="50228" y="1821"/>
                  <a:pt x="50878" y="764"/>
                  <a:pt x="51040" y="561"/>
                </a:cubicBezTo>
                <a:cubicBezTo>
                  <a:pt x="51204" y="357"/>
                  <a:pt x="50853" y="0"/>
                  <a:pt x="508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2">
            <a:extLst>
              <a:ext uri="{FF2B5EF4-FFF2-40B4-BE49-F238E27FC236}">
                <a16:creationId xmlns:a16="http://schemas.microsoft.com/office/drawing/2014/main" id="{C5AE483F-3033-62CC-7E99-1DB22D343006}"/>
              </a:ext>
            </a:extLst>
          </p:cNvPr>
          <p:cNvSpPr/>
          <p:nvPr/>
        </p:nvSpPr>
        <p:spPr>
          <a:xfrm>
            <a:off x="6520438" y="3959656"/>
            <a:ext cx="655500" cy="655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2">
            <a:extLst>
              <a:ext uri="{FF2B5EF4-FFF2-40B4-BE49-F238E27FC236}">
                <a16:creationId xmlns:a16="http://schemas.microsoft.com/office/drawing/2014/main" id="{27502C4E-B46A-AB74-D8CF-E5C871AFD873}"/>
              </a:ext>
            </a:extLst>
          </p:cNvPr>
          <p:cNvSpPr/>
          <p:nvPr/>
        </p:nvSpPr>
        <p:spPr>
          <a:xfrm>
            <a:off x="5533805" y="3204270"/>
            <a:ext cx="150300" cy="1503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08;p30">
            <a:extLst>
              <a:ext uri="{FF2B5EF4-FFF2-40B4-BE49-F238E27FC236}">
                <a16:creationId xmlns:a16="http://schemas.microsoft.com/office/drawing/2014/main" id="{1CB89F77-F085-DB4D-046C-6106853ECDBF}"/>
              </a:ext>
            </a:extLst>
          </p:cNvPr>
          <p:cNvSpPr txBox="1">
            <a:spLocks/>
          </p:cNvSpPr>
          <p:nvPr/>
        </p:nvSpPr>
        <p:spPr>
          <a:xfrm>
            <a:off x="720000" y="1204736"/>
            <a:ext cx="7580720" cy="179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6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lvl="0"/>
            <a:r>
              <a:rPr lang="en-US" dirty="0" err="1"/>
              <a:t>Fonctionnement</a:t>
            </a:r>
            <a:endParaRPr lang="en-US" dirty="0"/>
          </a:p>
        </p:txBody>
      </p:sp>
      <p:sp>
        <p:nvSpPr>
          <p:cNvPr id="3" name="Google Shape;710;p30">
            <a:extLst>
              <a:ext uri="{FF2B5EF4-FFF2-40B4-BE49-F238E27FC236}">
                <a16:creationId xmlns:a16="http://schemas.microsoft.com/office/drawing/2014/main" id="{F28B5FA9-597E-3AE1-F481-33C62E2800F1}"/>
              </a:ext>
            </a:extLst>
          </p:cNvPr>
          <p:cNvSpPr txBox="1">
            <a:spLocks/>
          </p:cNvSpPr>
          <p:nvPr/>
        </p:nvSpPr>
        <p:spPr>
          <a:xfrm>
            <a:off x="1243804" y="3274516"/>
            <a:ext cx="5093400" cy="42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MA" altLang="en-MA" sz="1800" dirty="0">
                <a:solidFill>
                  <a:schemeClr val="accent6"/>
                </a:solidFill>
                <a:latin typeface="Barlow" pitchFamily="2" charset="77"/>
              </a:rPr>
              <a:t>Parcours de la création à la résolution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F5075F-D069-014A-C7BD-AB695C725638}"/>
              </a:ext>
            </a:extLst>
          </p:cNvPr>
          <p:cNvCxnSpPr>
            <a:cxnSpLocks/>
          </p:cNvCxnSpPr>
          <p:nvPr/>
        </p:nvCxnSpPr>
        <p:spPr>
          <a:xfrm>
            <a:off x="-2011249" y="3274516"/>
            <a:ext cx="7589069" cy="0"/>
          </a:xfrm>
          <a:prstGeom prst="line">
            <a:avLst/>
          </a:prstGeom>
          <a:ln/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Google Shape;708;p30">
            <a:extLst>
              <a:ext uri="{FF2B5EF4-FFF2-40B4-BE49-F238E27FC236}">
                <a16:creationId xmlns:a16="http://schemas.microsoft.com/office/drawing/2014/main" id="{82EB3636-EFD1-4DC8-A990-307B7C3E54C7}"/>
              </a:ext>
            </a:extLst>
          </p:cNvPr>
          <p:cNvSpPr txBox="1">
            <a:spLocks/>
          </p:cNvSpPr>
          <p:nvPr/>
        </p:nvSpPr>
        <p:spPr>
          <a:xfrm>
            <a:off x="402759" y="-6538514"/>
            <a:ext cx="10028865" cy="179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6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lvl="0"/>
            <a:r>
              <a:rPr lang="en-US" sz="4000" dirty="0"/>
              <a:t>Architecture &amp; Technologies</a:t>
            </a:r>
          </a:p>
        </p:txBody>
      </p:sp>
      <p:sp>
        <p:nvSpPr>
          <p:cNvPr id="6" name="Google Shape;759;p33">
            <a:extLst>
              <a:ext uri="{FF2B5EF4-FFF2-40B4-BE49-F238E27FC236}">
                <a16:creationId xmlns:a16="http://schemas.microsoft.com/office/drawing/2014/main" id="{5CC115DB-7BF0-FD13-B1F1-F54AF4034D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-5961358"/>
            <a:ext cx="5617204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6"/>
                </a:solidFill>
              </a:rPr>
              <a:t>Ticket.ma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7" name="Google Shape;761;p33">
            <a:extLst>
              <a:ext uri="{FF2B5EF4-FFF2-40B4-BE49-F238E27FC236}">
                <a16:creationId xmlns:a16="http://schemas.microsoft.com/office/drawing/2014/main" id="{07D6943F-ACE9-8A16-2FC3-B8F0674708F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</a:blip>
          <a:srcRect l="4249" r="26213"/>
          <a:stretch>
            <a:fillRect/>
          </a:stretch>
        </p:blipFill>
        <p:spPr>
          <a:xfrm>
            <a:off x="-9035331" y="-4733124"/>
            <a:ext cx="2719500" cy="3032100"/>
          </a:xfrm>
          <a:prstGeom prst="roundRect">
            <a:avLst>
              <a:gd name="adj" fmla="val 621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Google Shape;761;p33">
            <a:extLst>
              <a:ext uri="{FF2B5EF4-FFF2-40B4-BE49-F238E27FC236}">
                <a16:creationId xmlns:a16="http://schemas.microsoft.com/office/drawing/2014/main" id="{06670CD5-89EB-57C1-C164-8BA98507A828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</a:blip>
          <a:srcRect t="2523" b="2523"/>
          <a:stretch/>
        </p:blipFill>
        <p:spPr>
          <a:xfrm>
            <a:off x="11333148" y="-4733124"/>
            <a:ext cx="2719500" cy="3032100"/>
          </a:xfrm>
          <a:prstGeom prst="roundRect">
            <a:avLst>
              <a:gd name="adj" fmla="val 621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761;p33">
            <a:extLst>
              <a:ext uri="{FF2B5EF4-FFF2-40B4-BE49-F238E27FC236}">
                <a16:creationId xmlns:a16="http://schemas.microsoft.com/office/drawing/2014/main" id="{73F40C90-E54B-42A2-A1E3-BEB197BAFB88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alphaModFix/>
          </a:blip>
          <a:srcRect l="12619" r="12619"/>
          <a:stretch/>
        </p:blipFill>
        <p:spPr>
          <a:xfrm>
            <a:off x="3189575" y="-4733124"/>
            <a:ext cx="2719500" cy="3032100"/>
          </a:xfrm>
          <a:prstGeom prst="roundRect">
            <a:avLst>
              <a:gd name="adj" fmla="val 621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0" name="Google Shape;700;p29">
            <a:extLst>
              <a:ext uri="{FF2B5EF4-FFF2-40B4-BE49-F238E27FC236}">
                <a16:creationId xmlns:a16="http://schemas.microsoft.com/office/drawing/2014/main" id="{51EF5303-98E3-3F64-2907-B8CFC4B5B5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8373333"/>
              </p:ext>
            </p:extLst>
          </p:nvPr>
        </p:nvGraphicFramePr>
        <p:xfrm>
          <a:off x="-8710833" y="1989320"/>
          <a:ext cx="7704000" cy="916676"/>
        </p:xfrm>
        <a:graphic>
          <a:graphicData uri="http://schemas.openxmlformats.org/drawingml/2006/table">
            <a:tbl>
              <a:tblPr>
                <a:noFill/>
                <a:tableStyleId>{B0241C58-3C5B-4FAB-B747-BF81D8A9C292}</a:tableStyleId>
              </a:tblPr>
              <a:tblGrid>
                <a:gridCol w="26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3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dirty="0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Candal"/>
                          <a:ea typeface="Candal"/>
                          <a:cs typeface="Candal"/>
                          <a:sym typeface="Candal"/>
                        </a:rPr>
                        <a:t>Front-end</a:t>
                      </a:r>
                      <a:endParaRPr sz="1400" b="0" dirty="0">
                        <a:solidFill>
                          <a:schemeClr val="accent1"/>
                        </a:solidFill>
                        <a:latin typeface="Candal"/>
                        <a:ea typeface="Candal"/>
                        <a:cs typeface="Candal"/>
                        <a:sym typeface="Canda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React, Tailwind CSS, HTML5.</a:t>
                      </a:r>
                      <a:endParaRPr sz="1400" b="1" dirty="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3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Candal"/>
                          <a:ea typeface="Candal"/>
                          <a:cs typeface="Candal"/>
                          <a:sym typeface="Candal"/>
                        </a:rPr>
                        <a:t>Back-end</a:t>
                      </a:r>
                      <a:endParaRPr sz="1400" dirty="0">
                        <a:solidFill>
                          <a:schemeClr val="accent1"/>
                        </a:solidFill>
                        <a:latin typeface="Candal"/>
                        <a:ea typeface="Candal"/>
                        <a:cs typeface="Candal"/>
                        <a:sym typeface="Canda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PHP 8.0+, SQLite, </a:t>
                      </a:r>
                      <a:r>
                        <a:rPr lang="en" sz="1400" b="1" dirty="0" err="1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Node.JS</a:t>
                      </a:r>
                      <a:r>
                        <a:rPr lang="en" sz="1400" b="1" dirty="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.</a:t>
                      </a:r>
                      <a:endParaRPr sz="1400" b="1" dirty="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Google Shape;709;p30">
            <a:extLst>
              <a:ext uri="{FF2B5EF4-FFF2-40B4-BE49-F238E27FC236}">
                <a16:creationId xmlns:a16="http://schemas.microsoft.com/office/drawing/2014/main" id="{D36D0183-BF11-C0FF-4A89-CE4DACA91A23}"/>
              </a:ext>
            </a:extLst>
          </p:cNvPr>
          <p:cNvSpPr txBox="1">
            <a:spLocks/>
          </p:cNvSpPr>
          <p:nvPr/>
        </p:nvSpPr>
        <p:spPr>
          <a:xfrm>
            <a:off x="8550910" y="4673107"/>
            <a:ext cx="521372" cy="40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47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r>
              <a:rPr lang="en" sz="1600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2374777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tx1">
                <a:lumMod val="82000"/>
                <a:lumOff val="18000"/>
              </a:schemeClr>
            </a:gs>
            <a:gs pos="79000">
              <a:srgbClr val="00B050">
                <a:lumMod val="48000"/>
              </a:srgbClr>
            </a:gs>
          </a:gsLst>
          <a:lin ang="2700000" scaled="1"/>
        </a:grad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3"/>
          <p:cNvSpPr txBox="1">
            <a:spLocks noGrp="1"/>
          </p:cNvSpPr>
          <p:nvPr>
            <p:ph type="title"/>
          </p:nvPr>
        </p:nvSpPr>
        <p:spPr>
          <a:xfrm>
            <a:off x="3212250" y="145153"/>
            <a:ext cx="2719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6"/>
                </a:solidFill>
              </a:rPr>
              <a:t>Ticket.ma</a:t>
            </a:r>
            <a:endParaRPr dirty="0">
              <a:solidFill>
                <a:schemeClr val="accent6"/>
              </a:solidFill>
            </a:endParaRPr>
          </a:p>
        </p:txBody>
      </p:sp>
      <p:pic>
        <p:nvPicPr>
          <p:cNvPr id="761" name="Google Shape;761;p33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3000"/>
                    </a14:imgEffect>
                  </a14:imgLayer>
                </a14:imgProps>
              </a:ext>
            </a:extLst>
          </a:blip>
          <a:srcRect l="4249" r="26213"/>
          <a:stretch>
            <a:fillRect/>
          </a:stretch>
        </p:blipFill>
        <p:spPr>
          <a:xfrm>
            <a:off x="407389" y="1291756"/>
            <a:ext cx="2719500" cy="3032100"/>
          </a:xfrm>
          <a:prstGeom prst="roundRect">
            <a:avLst>
              <a:gd name="adj" fmla="val 6212"/>
            </a:avLst>
          </a:prstGeom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204949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Google Shape;761;p33">
            <a:extLst>
              <a:ext uri="{FF2B5EF4-FFF2-40B4-BE49-F238E27FC236}">
                <a16:creationId xmlns:a16="http://schemas.microsoft.com/office/drawing/2014/main" id="{F7EB97A6-38EB-DAE6-8723-94BFE3BF39B4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"/>
                    </a14:imgEffect>
                  </a14:imgLayer>
                </a14:imgProps>
              </a:ext>
            </a:extLst>
          </a:blip>
          <a:srcRect t="2523" b="2523"/>
          <a:stretch/>
        </p:blipFill>
        <p:spPr>
          <a:xfrm>
            <a:off x="6071721" y="1291756"/>
            <a:ext cx="2719500" cy="3032100"/>
          </a:xfrm>
          <a:prstGeom prst="roundRect">
            <a:avLst>
              <a:gd name="adj" fmla="val 621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203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oogle Shape;761;p33">
            <a:extLst>
              <a:ext uri="{FF2B5EF4-FFF2-40B4-BE49-F238E27FC236}">
                <a16:creationId xmlns:a16="http://schemas.microsoft.com/office/drawing/2014/main" id="{A9E5BDDF-0051-F7E3-0B77-514BB27AA8F1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alphaModFix/>
          </a:blip>
          <a:srcRect l="12619" r="12619"/>
          <a:stretch/>
        </p:blipFill>
        <p:spPr>
          <a:xfrm>
            <a:off x="3239555" y="1291756"/>
            <a:ext cx="2719500" cy="3032100"/>
          </a:xfrm>
          <a:prstGeom prst="roundRect">
            <a:avLst>
              <a:gd name="adj" fmla="val 621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0" name="Google Shape;750;p32">
            <a:extLst>
              <a:ext uri="{FF2B5EF4-FFF2-40B4-BE49-F238E27FC236}">
                <a16:creationId xmlns:a16="http://schemas.microsoft.com/office/drawing/2014/main" id="{966CE716-A7E4-F703-A02D-44C2CD9A6FC2}"/>
              </a:ext>
            </a:extLst>
          </p:cNvPr>
          <p:cNvSpPr txBox="1">
            <a:spLocks/>
          </p:cNvSpPr>
          <p:nvPr/>
        </p:nvSpPr>
        <p:spPr>
          <a:xfrm>
            <a:off x="-1218750" y="-1236180"/>
            <a:ext cx="2437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"/>
              <a:buNone/>
            </a:pPr>
            <a:r>
              <a:rPr lang="en" sz="6600" dirty="0"/>
              <a:t>04</a:t>
            </a:r>
          </a:p>
        </p:txBody>
      </p:sp>
      <p:sp>
        <p:nvSpPr>
          <p:cNvPr id="11" name="Google Shape;708;p30">
            <a:extLst>
              <a:ext uri="{FF2B5EF4-FFF2-40B4-BE49-F238E27FC236}">
                <a16:creationId xmlns:a16="http://schemas.microsoft.com/office/drawing/2014/main" id="{DEE7E76F-C476-9B13-023D-8827AF492FF3}"/>
              </a:ext>
            </a:extLst>
          </p:cNvPr>
          <p:cNvSpPr txBox="1">
            <a:spLocks/>
          </p:cNvSpPr>
          <p:nvPr/>
        </p:nvSpPr>
        <p:spPr>
          <a:xfrm>
            <a:off x="-7580720" y="1204736"/>
            <a:ext cx="7580720" cy="179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6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lvl="0"/>
            <a:r>
              <a:rPr lang="en-US" dirty="0" err="1"/>
              <a:t>Fonctionnement</a:t>
            </a:r>
            <a:endParaRPr lang="en-US" dirty="0"/>
          </a:p>
        </p:txBody>
      </p:sp>
      <p:sp>
        <p:nvSpPr>
          <p:cNvPr id="14" name="Google Shape;754;p32">
            <a:extLst>
              <a:ext uri="{FF2B5EF4-FFF2-40B4-BE49-F238E27FC236}">
                <a16:creationId xmlns:a16="http://schemas.microsoft.com/office/drawing/2014/main" id="{E220644B-667F-D42D-200E-F2645F3C33CF}"/>
              </a:ext>
            </a:extLst>
          </p:cNvPr>
          <p:cNvSpPr/>
          <p:nvPr/>
        </p:nvSpPr>
        <p:spPr>
          <a:xfrm>
            <a:off x="-2760534" y="3204270"/>
            <a:ext cx="150300" cy="1503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51;p32">
            <a:extLst>
              <a:ext uri="{FF2B5EF4-FFF2-40B4-BE49-F238E27FC236}">
                <a16:creationId xmlns:a16="http://schemas.microsoft.com/office/drawing/2014/main" id="{56149ADC-4FB2-D177-E67F-0B1DA34FD882}"/>
              </a:ext>
            </a:extLst>
          </p:cNvPr>
          <p:cNvSpPr/>
          <p:nvPr/>
        </p:nvSpPr>
        <p:spPr>
          <a:xfrm rot="20700000">
            <a:off x="11746725" y="-493713"/>
            <a:ext cx="3816318" cy="5143394"/>
          </a:xfrm>
          <a:custGeom>
            <a:avLst/>
            <a:gdLst/>
            <a:ahLst/>
            <a:cxnLst/>
            <a:rect l="l" t="t" r="r" b="b"/>
            <a:pathLst>
              <a:path w="69495" h="93661" extrusionOk="0">
                <a:moveTo>
                  <a:pt x="50853" y="0"/>
                </a:moveTo>
                <a:cubicBezTo>
                  <a:pt x="50853" y="0"/>
                  <a:pt x="49632" y="1003"/>
                  <a:pt x="49593" y="1100"/>
                </a:cubicBezTo>
                <a:cubicBezTo>
                  <a:pt x="49553" y="1200"/>
                  <a:pt x="49200" y="2379"/>
                  <a:pt x="49121" y="2498"/>
                </a:cubicBezTo>
                <a:cubicBezTo>
                  <a:pt x="49043" y="2616"/>
                  <a:pt x="48216" y="4387"/>
                  <a:pt x="48058" y="5272"/>
                </a:cubicBezTo>
                <a:cubicBezTo>
                  <a:pt x="47901" y="6158"/>
                  <a:pt x="47548" y="6787"/>
                  <a:pt x="47527" y="7259"/>
                </a:cubicBezTo>
                <a:cubicBezTo>
                  <a:pt x="47508" y="7732"/>
                  <a:pt x="47487" y="8440"/>
                  <a:pt x="46858" y="10072"/>
                </a:cubicBezTo>
                <a:cubicBezTo>
                  <a:pt x="46229" y="11704"/>
                  <a:pt x="45127" y="14243"/>
                  <a:pt x="45087" y="15128"/>
                </a:cubicBezTo>
                <a:cubicBezTo>
                  <a:pt x="44943" y="15135"/>
                  <a:pt x="44803" y="15137"/>
                  <a:pt x="44681" y="15137"/>
                </a:cubicBezTo>
                <a:cubicBezTo>
                  <a:pt x="44436" y="15137"/>
                  <a:pt x="44261" y="15128"/>
                  <a:pt x="44261" y="15128"/>
                </a:cubicBezTo>
                <a:cubicBezTo>
                  <a:pt x="44261" y="15128"/>
                  <a:pt x="42004" y="15315"/>
                  <a:pt x="41082" y="16698"/>
                </a:cubicBezTo>
                <a:cubicBezTo>
                  <a:pt x="40160" y="18080"/>
                  <a:pt x="39917" y="19299"/>
                  <a:pt x="39917" y="19299"/>
                </a:cubicBezTo>
                <a:lnTo>
                  <a:pt x="40378" y="21114"/>
                </a:lnTo>
                <a:cubicBezTo>
                  <a:pt x="40378" y="21114"/>
                  <a:pt x="39944" y="21386"/>
                  <a:pt x="40079" y="22009"/>
                </a:cubicBezTo>
                <a:cubicBezTo>
                  <a:pt x="40214" y="22632"/>
                  <a:pt x="40756" y="23634"/>
                  <a:pt x="40947" y="23769"/>
                </a:cubicBezTo>
                <a:cubicBezTo>
                  <a:pt x="41136" y="23906"/>
                  <a:pt x="41379" y="23987"/>
                  <a:pt x="41379" y="23987"/>
                </a:cubicBezTo>
                <a:cubicBezTo>
                  <a:pt x="41379" y="23987"/>
                  <a:pt x="40947" y="25152"/>
                  <a:pt x="40621" y="25287"/>
                </a:cubicBezTo>
                <a:cubicBezTo>
                  <a:pt x="40512" y="25332"/>
                  <a:pt x="40365" y="25347"/>
                  <a:pt x="40216" y="25347"/>
                </a:cubicBezTo>
                <a:cubicBezTo>
                  <a:pt x="39919" y="25347"/>
                  <a:pt x="39618" y="25287"/>
                  <a:pt x="39618" y="25287"/>
                </a:cubicBezTo>
                <a:cubicBezTo>
                  <a:pt x="39618" y="25287"/>
                  <a:pt x="39598" y="25286"/>
                  <a:pt x="39560" y="25286"/>
                </a:cubicBezTo>
                <a:cubicBezTo>
                  <a:pt x="39362" y="25286"/>
                  <a:pt x="38694" y="25324"/>
                  <a:pt x="38100" y="25802"/>
                </a:cubicBezTo>
                <a:cubicBezTo>
                  <a:pt x="37397" y="26371"/>
                  <a:pt x="37044" y="27212"/>
                  <a:pt x="37044" y="27212"/>
                </a:cubicBezTo>
                <a:lnTo>
                  <a:pt x="32355" y="30490"/>
                </a:lnTo>
                <a:lnTo>
                  <a:pt x="29376" y="32305"/>
                </a:lnTo>
                <a:lnTo>
                  <a:pt x="29781" y="32685"/>
                </a:lnTo>
                <a:cubicBezTo>
                  <a:pt x="29781" y="32685"/>
                  <a:pt x="25825" y="34664"/>
                  <a:pt x="25230" y="34988"/>
                </a:cubicBezTo>
                <a:cubicBezTo>
                  <a:pt x="24634" y="35314"/>
                  <a:pt x="22844" y="35529"/>
                  <a:pt x="20406" y="37074"/>
                </a:cubicBezTo>
                <a:cubicBezTo>
                  <a:pt x="17967" y="38619"/>
                  <a:pt x="17018" y="39188"/>
                  <a:pt x="17018" y="39188"/>
                </a:cubicBezTo>
                <a:cubicBezTo>
                  <a:pt x="17018" y="39188"/>
                  <a:pt x="14958" y="39053"/>
                  <a:pt x="14661" y="39053"/>
                </a:cubicBezTo>
                <a:cubicBezTo>
                  <a:pt x="14362" y="39053"/>
                  <a:pt x="13332" y="39406"/>
                  <a:pt x="13224" y="39487"/>
                </a:cubicBezTo>
                <a:cubicBezTo>
                  <a:pt x="13116" y="39568"/>
                  <a:pt x="12736" y="39867"/>
                  <a:pt x="12736" y="39867"/>
                </a:cubicBezTo>
                <a:cubicBezTo>
                  <a:pt x="12736" y="39867"/>
                  <a:pt x="12670" y="39865"/>
                  <a:pt x="12572" y="39865"/>
                </a:cubicBezTo>
                <a:cubicBezTo>
                  <a:pt x="12328" y="39865"/>
                  <a:pt x="11885" y="39878"/>
                  <a:pt x="11788" y="39975"/>
                </a:cubicBezTo>
                <a:cubicBezTo>
                  <a:pt x="11653" y="40110"/>
                  <a:pt x="11464" y="40436"/>
                  <a:pt x="11464" y="40436"/>
                </a:cubicBezTo>
                <a:cubicBezTo>
                  <a:pt x="11464" y="40436"/>
                  <a:pt x="10868" y="40598"/>
                  <a:pt x="10758" y="40787"/>
                </a:cubicBezTo>
                <a:cubicBezTo>
                  <a:pt x="10650" y="40978"/>
                  <a:pt x="10108" y="42034"/>
                  <a:pt x="10189" y="42196"/>
                </a:cubicBezTo>
                <a:cubicBezTo>
                  <a:pt x="10270" y="42358"/>
                  <a:pt x="10569" y="42441"/>
                  <a:pt x="10569" y="42441"/>
                </a:cubicBezTo>
                <a:lnTo>
                  <a:pt x="10976" y="42196"/>
                </a:lnTo>
                <a:cubicBezTo>
                  <a:pt x="10976" y="42196"/>
                  <a:pt x="11068" y="42214"/>
                  <a:pt x="11181" y="42214"/>
                </a:cubicBezTo>
                <a:cubicBezTo>
                  <a:pt x="11313" y="42214"/>
                  <a:pt x="11472" y="42190"/>
                  <a:pt x="11545" y="42088"/>
                </a:cubicBezTo>
                <a:cubicBezTo>
                  <a:pt x="11680" y="41897"/>
                  <a:pt x="11815" y="41547"/>
                  <a:pt x="11815" y="41547"/>
                </a:cubicBezTo>
                <a:lnTo>
                  <a:pt x="12356" y="41547"/>
                </a:lnTo>
                <a:cubicBezTo>
                  <a:pt x="12356" y="41547"/>
                  <a:pt x="13012" y="41845"/>
                  <a:pt x="13728" y="41845"/>
                </a:cubicBezTo>
                <a:cubicBezTo>
                  <a:pt x="13849" y="41845"/>
                  <a:pt x="13971" y="41836"/>
                  <a:pt x="14092" y="41816"/>
                </a:cubicBezTo>
                <a:cubicBezTo>
                  <a:pt x="14224" y="41795"/>
                  <a:pt x="14352" y="41787"/>
                  <a:pt x="14476" y="41787"/>
                </a:cubicBezTo>
                <a:cubicBezTo>
                  <a:pt x="14980" y="41787"/>
                  <a:pt x="15431" y="41925"/>
                  <a:pt x="15887" y="41925"/>
                </a:cubicBezTo>
                <a:cubicBezTo>
                  <a:pt x="16037" y="41925"/>
                  <a:pt x="16188" y="41910"/>
                  <a:pt x="16341" y="41870"/>
                </a:cubicBezTo>
                <a:cubicBezTo>
                  <a:pt x="17072" y="41681"/>
                  <a:pt x="17371" y="41005"/>
                  <a:pt x="17371" y="41005"/>
                </a:cubicBezTo>
                <a:cubicBezTo>
                  <a:pt x="17371" y="41005"/>
                  <a:pt x="21679" y="39921"/>
                  <a:pt x="22682" y="39811"/>
                </a:cubicBezTo>
                <a:cubicBezTo>
                  <a:pt x="23685" y="39703"/>
                  <a:pt x="25445" y="39352"/>
                  <a:pt x="25987" y="38945"/>
                </a:cubicBezTo>
                <a:cubicBezTo>
                  <a:pt x="26529" y="38538"/>
                  <a:pt x="28832" y="37020"/>
                  <a:pt x="29538" y="36696"/>
                </a:cubicBezTo>
                <a:cubicBezTo>
                  <a:pt x="30242" y="36370"/>
                  <a:pt x="31571" y="35855"/>
                  <a:pt x="31571" y="35855"/>
                </a:cubicBezTo>
                <a:cubicBezTo>
                  <a:pt x="31571" y="35855"/>
                  <a:pt x="32307" y="36639"/>
                  <a:pt x="32707" y="36639"/>
                </a:cubicBezTo>
                <a:cubicBezTo>
                  <a:pt x="32747" y="36639"/>
                  <a:pt x="32784" y="36631"/>
                  <a:pt x="32816" y="36613"/>
                </a:cubicBezTo>
                <a:cubicBezTo>
                  <a:pt x="33169" y="36424"/>
                  <a:pt x="34116" y="35314"/>
                  <a:pt x="34658" y="35068"/>
                </a:cubicBezTo>
                <a:cubicBezTo>
                  <a:pt x="35200" y="34826"/>
                  <a:pt x="36313" y="34610"/>
                  <a:pt x="36313" y="34610"/>
                </a:cubicBezTo>
                <a:cubicBezTo>
                  <a:pt x="36313" y="34610"/>
                  <a:pt x="36610" y="35963"/>
                  <a:pt x="37206" y="36505"/>
                </a:cubicBezTo>
                <a:cubicBezTo>
                  <a:pt x="37801" y="37047"/>
                  <a:pt x="37287" y="37753"/>
                  <a:pt x="37882" y="38212"/>
                </a:cubicBezTo>
                <a:cubicBezTo>
                  <a:pt x="38475" y="38668"/>
                  <a:pt x="38081" y="40002"/>
                  <a:pt x="38573" y="40002"/>
                </a:cubicBezTo>
                <a:cubicBezTo>
                  <a:pt x="38578" y="40002"/>
                  <a:pt x="38583" y="40002"/>
                  <a:pt x="38588" y="40002"/>
                </a:cubicBezTo>
                <a:cubicBezTo>
                  <a:pt x="38598" y="40001"/>
                  <a:pt x="38607" y="40001"/>
                  <a:pt x="38616" y="40001"/>
                </a:cubicBezTo>
                <a:cubicBezTo>
                  <a:pt x="39059" y="40001"/>
                  <a:pt x="37918" y="40685"/>
                  <a:pt x="38235" y="41005"/>
                </a:cubicBezTo>
                <a:cubicBezTo>
                  <a:pt x="38561" y="41329"/>
                  <a:pt x="38316" y="42412"/>
                  <a:pt x="37424" y="42956"/>
                </a:cubicBezTo>
                <a:cubicBezTo>
                  <a:pt x="36529" y="43498"/>
                  <a:pt x="35065" y="44609"/>
                  <a:pt x="34849" y="45774"/>
                </a:cubicBezTo>
                <a:cubicBezTo>
                  <a:pt x="34631" y="46939"/>
                  <a:pt x="33927" y="48618"/>
                  <a:pt x="33358" y="49079"/>
                </a:cubicBezTo>
                <a:cubicBezTo>
                  <a:pt x="32789" y="49540"/>
                  <a:pt x="31732" y="50408"/>
                  <a:pt x="31786" y="50759"/>
                </a:cubicBezTo>
                <a:cubicBezTo>
                  <a:pt x="31840" y="51112"/>
                  <a:pt x="30622" y="51546"/>
                  <a:pt x="29943" y="52385"/>
                </a:cubicBezTo>
                <a:cubicBezTo>
                  <a:pt x="29266" y="53226"/>
                  <a:pt x="27260" y="55013"/>
                  <a:pt x="26745" y="55609"/>
                </a:cubicBezTo>
                <a:cubicBezTo>
                  <a:pt x="26230" y="56207"/>
                  <a:pt x="23006" y="59133"/>
                  <a:pt x="23006" y="59133"/>
                </a:cubicBezTo>
                <a:lnTo>
                  <a:pt x="22086" y="59133"/>
                </a:lnTo>
                <a:cubicBezTo>
                  <a:pt x="22086" y="59133"/>
                  <a:pt x="21407" y="57777"/>
                  <a:pt x="20215" y="56830"/>
                </a:cubicBezTo>
                <a:cubicBezTo>
                  <a:pt x="19023" y="55881"/>
                  <a:pt x="15691" y="55013"/>
                  <a:pt x="15039" y="54878"/>
                </a:cubicBezTo>
                <a:cubicBezTo>
                  <a:pt x="14389" y="54743"/>
                  <a:pt x="11979" y="53514"/>
                  <a:pt x="11979" y="53514"/>
                </a:cubicBezTo>
                <a:cubicBezTo>
                  <a:pt x="11979" y="53514"/>
                  <a:pt x="12168" y="52196"/>
                  <a:pt x="12249" y="51951"/>
                </a:cubicBezTo>
                <a:cubicBezTo>
                  <a:pt x="12329" y="51708"/>
                  <a:pt x="12060" y="50786"/>
                  <a:pt x="11815" y="50624"/>
                </a:cubicBezTo>
                <a:cubicBezTo>
                  <a:pt x="11572" y="50462"/>
                  <a:pt x="10515" y="50298"/>
                  <a:pt x="10515" y="50298"/>
                </a:cubicBezTo>
                <a:cubicBezTo>
                  <a:pt x="10515" y="50298"/>
                  <a:pt x="10422" y="49782"/>
                  <a:pt x="10198" y="49782"/>
                </a:cubicBezTo>
                <a:cubicBezTo>
                  <a:pt x="10192" y="49782"/>
                  <a:pt x="10186" y="49782"/>
                  <a:pt x="10181" y="49783"/>
                </a:cubicBezTo>
                <a:cubicBezTo>
                  <a:pt x="9946" y="49810"/>
                  <a:pt x="9620" y="50271"/>
                  <a:pt x="9620" y="50271"/>
                </a:cubicBezTo>
                <a:lnTo>
                  <a:pt x="8725" y="50543"/>
                </a:lnTo>
                <a:cubicBezTo>
                  <a:pt x="8725" y="50543"/>
                  <a:pt x="7283" y="50623"/>
                  <a:pt x="6136" y="50623"/>
                </a:cubicBezTo>
                <a:cubicBezTo>
                  <a:pt x="5792" y="50623"/>
                  <a:pt x="5475" y="50616"/>
                  <a:pt x="5231" y="50597"/>
                </a:cubicBezTo>
                <a:cubicBezTo>
                  <a:pt x="4174" y="50516"/>
                  <a:pt x="4309" y="50082"/>
                  <a:pt x="4309" y="50082"/>
                </a:cubicBezTo>
                <a:cubicBezTo>
                  <a:pt x="4309" y="50082"/>
                  <a:pt x="4225" y="50058"/>
                  <a:pt x="4119" y="50058"/>
                </a:cubicBezTo>
                <a:cubicBezTo>
                  <a:pt x="3999" y="50058"/>
                  <a:pt x="3853" y="50088"/>
                  <a:pt x="3767" y="50217"/>
                </a:cubicBezTo>
                <a:cubicBezTo>
                  <a:pt x="3605" y="50462"/>
                  <a:pt x="3522" y="50624"/>
                  <a:pt x="3522" y="50624"/>
                </a:cubicBezTo>
                <a:lnTo>
                  <a:pt x="2222" y="50759"/>
                </a:lnTo>
                <a:cubicBezTo>
                  <a:pt x="2222" y="50759"/>
                  <a:pt x="2011" y="50529"/>
                  <a:pt x="1832" y="50529"/>
                </a:cubicBezTo>
                <a:cubicBezTo>
                  <a:pt x="1808" y="50529"/>
                  <a:pt x="1784" y="50533"/>
                  <a:pt x="1761" y="50543"/>
                </a:cubicBezTo>
                <a:cubicBezTo>
                  <a:pt x="1572" y="50624"/>
                  <a:pt x="1464" y="51166"/>
                  <a:pt x="1464" y="51166"/>
                </a:cubicBezTo>
                <a:cubicBezTo>
                  <a:pt x="1464" y="51166"/>
                  <a:pt x="488" y="51762"/>
                  <a:pt x="243" y="52223"/>
                </a:cubicBezTo>
                <a:cubicBezTo>
                  <a:pt x="0" y="52684"/>
                  <a:pt x="0" y="53421"/>
                  <a:pt x="650" y="53784"/>
                </a:cubicBezTo>
                <a:cubicBezTo>
                  <a:pt x="1300" y="54148"/>
                  <a:pt x="3387" y="54064"/>
                  <a:pt x="4525" y="54417"/>
                </a:cubicBezTo>
                <a:cubicBezTo>
                  <a:pt x="5663" y="54770"/>
                  <a:pt x="5121" y="55366"/>
                  <a:pt x="5636" y="55555"/>
                </a:cubicBezTo>
                <a:cubicBezTo>
                  <a:pt x="5769" y="55605"/>
                  <a:pt x="5929" y="55623"/>
                  <a:pt x="6092" y="55623"/>
                </a:cubicBezTo>
                <a:cubicBezTo>
                  <a:pt x="6555" y="55623"/>
                  <a:pt x="7045" y="55474"/>
                  <a:pt x="7045" y="55474"/>
                </a:cubicBezTo>
                <a:cubicBezTo>
                  <a:pt x="7045" y="55474"/>
                  <a:pt x="8445" y="56264"/>
                  <a:pt x="8828" y="56264"/>
                </a:cubicBezTo>
                <a:cubicBezTo>
                  <a:pt x="8841" y="56264"/>
                  <a:pt x="8852" y="56263"/>
                  <a:pt x="8862" y="56261"/>
                </a:cubicBezTo>
                <a:cubicBezTo>
                  <a:pt x="8877" y="56259"/>
                  <a:pt x="8891" y="56258"/>
                  <a:pt x="8904" y="56258"/>
                </a:cubicBezTo>
                <a:cubicBezTo>
                  <a:pt x="9189" y="56258"/>
                  <a:pt x="9226" y="56779"/>
                  <a:pt x="9512" y="56830"/>
                </a:cubicBezTo>
                <a:cubicBezTo>
                  <a:pt x="9809" y="56884"/>
                  <a:pt x="11734" y="57806"/>
                  <a:pt x="12168" y="58348"/>
                </a:cubicBezTo>
                <a:cubicBezTo>
                  <a:pt x="12601" y="58890"/>
                  <a:pt x="14850" y="60731"/>
                  <a:pt x="16204" y="61869"/>
                </a:cubicBezTo>
                <a:cubicBezTo>
                  <a:pt x="17560" y="63007"/>
                  <a:pt x="19104" y="63225"/>
                  <a:pt x="19104" y="63225"/>
                </a:cubicBezTo>
                <a:cubicBezTo>
                  <a:pt x="19104" y="63225"/>
                  <a:pt x="21218" y="64986"/>
                  <a:pt x="22059" y="65013"/>
                </a:cubicBezTo>
                <a:cubicBezTo>
                  <a:pt x="22099" y="65014"/>
                  <a:pt x="22142" y="65015"/>
                  <a:pt x="22187" y="65015"/>
                </a:cubicBezTo>
                <a:cubicBezTo>
                  <a:pt x="23089" y="65015"/>
                  <a:pt x="24958" y="64770"/>
                  <a:pt x="24958" y="64770"/>
                </a:cubicBezTo>
                <a:cubicBezTo>
                  <a:pt x="24958" y="64770"/>
                  <a:pt x="30026" y="62195"/>
                  <a:pt x="31353" y="61572"/>
                </a:cubicBezTo>
                <a:cubicBezTo>
                  <a:pt x="32681" y="60947"/>
                  <a:pt x="34116" y="60459"/>
                  <a:pt x="34116" y="60459"/>
                </a:cubicBezTo>
                <a:cubicBezTo>
                  <a:pt x="34116" y="60459"/>
                  <a:pt x="34796" y="61314"/>
                  <a:pt x="35349" y="61314"/>
                </a:cubicBezTo>
                <a:cubicBezTo>
                  <a:pt x="35450" y="61314"/>
                  <a:pt x="35546" y="61286"/>
                  <a:pt x="35634" y="61219"/>
                </a:cubicBezTo>
                <a:cubicBezTo>
                  <a:pt x="36203" y="60785"/>
                  <a:pt x="39591" y="58780"/>
                  <a:pt x="39591" y="58780"/>
                </a:cubicBezTo>
                <a:cubicBezTo>
                  <a:pt x="39591" y="58780"/>
                  <a:pt x="41109" y="61165"/>
                  <a:pt x="41786" y="61572"/>
                </a:cubicBezTo>
                <a:cubicBezTo>
                  <a:pt x="42463" y="61977"/>
                  <a:pt x="41975" y="62764"/>
                  <a:pt x="42816" y="63144"/>
                </a:cubicBezTo>
                <a:cubicBezTo>
                  <a:pt x="43655" y="63522"/>
                  <a:pt x="44821" y="64010"/>
                  <a:pt x="44821" y="64010"/>
                </a:cubicBezTo>
                <a:lnTo>
                  <a:pt x="45687" y="63659"/>
                </a:lnTo>
                <a:cubicBezTo>
                  <a:pt x="45687" y="63659"/>
                  <a:pt x="47124" y="65231"/>
                  <a:pt x="48642" y="66423"/>
                </a:cubicBezTo>
                <a:cubicBezTo>
                  <a:pt x="50160" y="67614"/>
                  <a:pt x="51270" y="69674"/>
                  <a:pt x="51677" y="69944"/>
                </a:cubicBezTo>
                <a:cubicBezTo>
                  <a:pt x="52082" y="70216"/>
                  <a:pt x="52570" y="70785"/>
                  <a:pt x="52570" y="71599"/>
                </a:cubicBezTo>
                <a:cubicBezTo>
                  <a:pt x="52570" y="72411"/>
                  <a:pt x="52923" y="75066"/>
                  <a:pt x="53222" y="76665"/>
                </a:cubicBezTo>
                <a:cubicBezTo>
                  <a:pt x="53519" y="78264"/>
                  <a:pt x="56364" y="84335"/>
                  <a:pt x="56893" y="85227"/>
                </a:cubicBezTo>
                <a:cubicBezTo>
                  <a:pt x="57422" y="86122"/>
                  <a:pt x="57422" y="88439"/>
                  <a:pt x="57869" y="88927"/>
                </a:cubicBezTo>
                <a:cubicBezTo>
                  <a:pt x="58315" y="89415"/>
                  <a:pt x="58560" y="91813"/>
                  <a:pt x="58722" y="92382"/>
                </a:cubicBezTo>
                <a:cubicBezTo>
                  <a:pt x="58884" y="92951"/>
                  <a:pt x="60186" y="93601"/>
                  <a:pt x="60632" y="93643"/>
                </a:cubicBezTo>
                <a:cubicBezTo>
                  <a:pt x="60782" y="93656"/>
                  <a:pt x="60945" y="93660"/>
                  <a:pt x="61095" y="93660"/>
                </a:cubicBezTo>
                <a:cubicBezTo>
                  <a:pt x="61397" y="93660"/>
                  <a:pt x="61650" y="93643"/>
                  <a:pt x="61650" y="93643"/>
                </a:cubicBezTo>
                <a:lnTo>
                  <a:pt x="62177" y="93479"/>
                </a:lnTo>
                <a:lnTo>
                  <a:pt x="62015" y="92787"/>
                </a:lnTo>
                <a:lnTo>
                  <a:pt x="62015" y="92787"/>
                </a:lnTo>
                <a:cubicBezTo>
                  <a:pt x="62015" y="92787"/>
                  <a:pt x="62497" y="92926"/>
                  <a:pt x="62806" y="92926"/>
                </a:cubicBezTo>
                <a:cubicBezTo>
                  <a:pt x="62907" y="92926"/>
                  <a:pt x="62990" y="92910"/>
                  <a:pt x="63031" y="92870"/>
                </a:cubicBezTo>
                <a:cubicBezTo>
                  <a:pt x="63192" y="92706"/>
                  <a:pt x="63031" y="92056"/>
                  <a:pt x="63031" y="92056"/>
                </a:cubicBezTo>
                <a:cubicBezTo>
                  <a:pt x="63031" y="92056"/>
                  <a:pt x="66160" y="89862"/>
                  <a:pt x="66932" y="89536"/>
                </a:cubicBezTo>
                <a:cubicBezTo>
                  <a:pt x="67706" y="89212"/>
                  <a:pt x="69168" y="88113"/>
                  <a:pt x="69330" y="87545"/>
                </a:cubicBezTo>
                <a:cubicBezTo>
                  <a:pt x="69494" y="86976"/>
                  <a:pt x="68599" y="86326"/>
                  <a:pt x="68030" y="86203"/>
                </a:cubicBezTo>
                <a:lnTo>
                  <a:pt x="68032" y="86203"/>
                </a:lnTo>
                <a:cubicBezTo>
                  <a:pt x="67748" y="86142"/>
                  <a:pt x="66569" y="86142"/>
                  <a:pt x="65421" y="86142"/>
                </a:cubicBezTo>
                <a:cubicBezTo>
                  <a:pt x="64272" y="86142"/>
                  <a:pt x="63154" y="86142"/>
                  <a:pt x="62991" y="86081"/>
                </a:cubicBezTo>
                <a:cubicBezTo>
                  <a:pt x="62667" y="85960"/>
                  <a:pt x="61569" y="85879"/>
                  <a:pt x="61569" y="85879"/>
                </a:cubicBezTo>
                <a:cubicBezTo>
                  <a:pt x="61569" y="85879"/>
                  <a:pt x="60470" y="82221"/>
                  <a:pt x="60147" y="80757"/>
                </a:cubicBezTo>
                <a:cubicBezTo>
                  <a:pt x="59821" y="79293"/>
                  <a:pt x="59212" y="74458"/>
                  <a:pt x="58683" y="73278"/>
                </a:cubicBezTo>
                <a:cubicBezTo>
                  <a:pt x="58155" y="72099"/>
                  <a:pt x="57422" y="70311"/>
                  <a:pt x="57422" y="70311"/>
                </a:cubicBezTo>
                <a:cubicBezTo>
                  <a:pt x="57422" y="70311"/>
                  <a:pt x="57464" y="68482"/>
                  <a:pt x="57261" y="67749"/>
                </a:cubicBezTo>
                <a:cubicBezTo>
                  <a:pt x="57057" y="67018"/>
                  <a:pt x="55716" y="65636"/>
                  <a:pt x="55512" y="65148"/>
                </a:cubicBezTo>
                <a:cubicBezTo>
                  <a:pt x="55309" y="64662"/>
                  <a:pt x="53806" y="60150"/>
                  <a:pt x="53357" y="59214"/>
                </a:cubicBezTo>
                <a:cubicBezTo>
                  <a:pt x="52911" y="58279"/>
                  <a:pt x="50594" y="53768"/>
                  <a:pt x="50432" y="53076"/>
                </a:cubicBezTo>
                <a:cubicBezTo>
                  <a:pt x="50268" y="52385"/>
                  <a:pt x="49618" y="51166"/>
                  <a:pt x="49618" y="51166"/>
                </a:cubicBezTo>
                <a:lnTo>
                  <a:pt x="49049" y="50352"/>
                </a:lnTo>
                <a:lnTo>
                  <a:pt x="49618" y="48687"/>
                </a:lnTo>
                <a:cubicBezTo>
                  <a:pt x="49618" y="48687"/>
                  <a:pt x="50187" y="48238"/>
                  <a:pt x="50187" y="47753"/>
                </a:cubicBezTo>
                <a:cubicBezTo>
                  <a:pt x="50187" y="47265"/>
                  <a:pt x="50390" y="45516"/>
                  <a:pt x="50390" y="45516"/>
                </a:cubicBezTo>
                <a:cubicBezTo>
                  <a:pt x="50390" y="45516"/>
                  <a:pt x="51366" y="43484"/>
                  <a:pt x="51285" y="42265"/>
                </a:cubicBezTo>
                <a:cubicBezTo>
                  <a:pt x="51204" y="41044"/>
                  <a:pt x="50959" y="36005"/>
                  <a:pt x="50959" y="35436"/>
                </a:cubicBezTo>
                <a:cubicBezTo>
                  <a:pt x="50959" y="34867"/>
                  <a:pt x="50839" y="32305"/>
                  <a:pt x="50147" y="30355"/>
                </a:cubicBezTo>
                <a:cubicBezTo>
                  <a:pt x="49456" y="28404"/>
                  <a:pt x="48195" y="25233"/>
                  <a:pt x="48195" y="25233"/>
                </a:cubicBezTo>
                <a:cubicBezTo>
                  <a:pt x="48195" y="25233"/>
                  <a:pt x="48847" y="23730"/>
                  <a:pt x="48887" y="23445"/>
                </a:cubicBezTo>
                <a:cubicBezTo>
                  <a:pt x="48928" y="23161"/>
                  <a:pt x="48845" y="21940"/>
                  <a:pt x="48845" y="21656"/>
                </a:cubicBezTo>
                <a:cubicBezTo>
                  <a:pt x="48845" y="21371"/>
                  <a:pt x="49009" y="19218"/>
                  <a:pt x="48806" y="18566"/>
                </a:cubicBezTo>
                <a:cubicBezTo>
                  <a:pt x="48602" y="17916"/>
                  <a:pt x="48195" y="17144"/>
                  <a:pt x="48195" y="17144"/>
                </a:cubicBezTo>
                <a:cubicBezTo>
                  <a:pt x="48195" y="17144"/>
                  <a:pt x="48602" y="13770"/>
                  <a:pt x="48725" y="12389"/>
                </a:cubicBezTo>
                <a:cubicBezTo>
                  <a:pt x="48845" y="11006"/>
                  <a:pt x="49537" y="7186"/>
                  <a:pt x="49578" y="7064"/>
                </a:cubicBezTo>
                <a:cubicBezTo>
                  <a:pt x="49618" y="6941"/>
                  <a:pt x="50473" y="6536"/>
                  <a:pt x="50716" y="6088"/>
                </a:cubicBezTo>
                <a:cubicBezTo>
                  <a:pt x="50959" y="5641"/>
                  <a:pt x="51243" y="5072"/>
                  <a:pt x="51650" y="4746"/>
                </a:cubicBezTo>
                <a:cubicBezTo>
                  <a:pt x="52057" y="4422"/>
                  <a:pt x="53156" y="3650"/>
                  <a:pt x="53195" y="3447"/>
                </a:cubicBezTo>
                <a:cubicBezTo>
                  <a:pt x="53237" y="3243"/>
                  <a:pt x="53195" y="2797"/>
                  <a:pt x="53195" y="2797"/>
                </a:cubicBezTo>
                <a:cubicBezTo>
                  <a:pt x="53195" y="2797"/>
                  <a:pt x="51338" y="3858"/>
                  <a:pt x="50917" y="3858"/>
                </a:cubicBezTo>
                <a:cubicBezTo>
                  <a:pt x="50902" y="3858"/>
                  <a:pt x="50889" y="3856"/>
                  <a:pt x="50878" y="3854"/>
                </a:cubicBezTo>
                <a:cubicBezTo>
                  <a:pt x="50554" y="3771"/>
                  <a:pt x="50351" y="3569"/>
                  <a:pt x="50351" y="3569"/>
                </a:cubicBezTo>
                <a:cubicBezTo>
                  <a:pt x="50351" y="3569"/>
                  <a:pt x="51692" y="2998"/>
                  <a:pt x="51731" y="2797"/>
                </a:cubicBezTo>
                <a:cubicBezTo>
                  <a:pt x="51773" y="2593"/>
                  <a:pt x="51731" y="2348"/>
                  <a:pt x="51731" y="2348"/>
                </a:cubicBezTo>
                <a:lnTo>
                  <a:pt x="50797" y="2510"/>
                </a:lnTo>
                <a:cubicBezTo>
                  <a:pt x="50797" y="2510"/>
                  <a:pt x="51895" y="1738"/>
                  <a:pt x="51773" y="1536"/>
                </a:cubicBezTo>
                <a:cubicBezTo>
                  <a:pt x="51650" y="1333"/>
                  <a:pt x="51204" y="1252"/>
                  <a:pt x="51204" y="1252"/>
                </a:cubicBezTo>
                <a:lnTo>
                  <a:pt x="50228" y="1821"/>
                </a:lnTo>
                <a:cubicBezTo>
                  <a:pt x="50228" y="1821"/>
                  <a:pt x="50878" y="764"/>
                  <a:pt x="51040" y="561"/>
                </a:cubicBezTo>
                <a:cubicBezTo>
                  <a:pt x="51204" y="357"/>
                  <a:pt x="50853" y="0"/>
                  <a:pt x="508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52;p32">
            <a:extLst>
              <a:ext uri="{FF2B5EF4-FFF2-40B4-BE49-F238E27FC236}">
                <a16:creationId xmlns:a16="http://schemas.microsoft.com/office/drawing/2014/main" id="{7866153E-0E5E-29CC-3C52-ACF873D93D30}"/>
              </a:ext>
            </a:extLst>
          </p:cNvPr>
          <p:cNvSpPr/>
          <p:nvPr/>
        </p:nvSpPr>
        <p:spPr>
          <a:xfrm>
            <a:off x="11300124" y="3137283"/>
            <a:ext cx="655500" cy="655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133173-C1D1-2E3C-BC54-BF2B6513CF5F}"/>
              </a:ext>
            </a:extLst>
          </p:cNvPr>
          <p:cNvCxnSpPr>
            <a:cxnSpLocks/>
          </p:cNvCxnSpPr>
          <p:nvPr/>
        </p:nvCxnSpPr>
        <p:spPr>
          <a:xfrm>
            <a:off x="-10349603" y="3274516"/>
            <a:ext cx="7589069" cy="0"/>
          </a:xfrm>
          <a:prstGeom prst="line">
            <a:avLst/>
          </a:prstGeom>
          <a:ln/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Google Shape;750;p32">
            <a:extLst>
              <a:ext uri="{FF2B5EF4-FFF2-40B4-BE49-F238E27FC236}">
                <a16:creationId xmlns:a16="http://schemas.microsoft.com/office/drawing/2014/main" id="{54365D49-6657-55F9-4DA7-B2671F668596}"/>
              </a:ext>
            </a:extLst>
          </p:cNvPr>
          <p:cNvSpPr txBox="1">
            <a:spLocks/>
          </p:cNvSpPr>
          <p:nvPr/>
        </p:nvSpPr>
        <p:spPr>
          <a:xfrm>
            <a:off x="-1218750" y="-1236180"/>
            <a:ext cx="2437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"/>
              <a:buNone/>
            </a:pPr>
            <a:r>
              <a:rPr lang="en" sz="6600" dirty="0"/>
              <a:t>03</a:t>
            </a:r>
          </a:p>
        </p:txBody>
      </p:sp>
      <p:sp>
        <p:nvSpPr>
          <p:cNvPr id="24" name="Google Shape;710;p30">
            <a:extLst>
              <a:ext uri="{FF2B5EF4-FFF2-40B4-BE49-F238E27FC236}">
                <a16:creationId xmlns:a16="http://schemas.microsoft.com/office/drawing/2014/main" id="{B241266B-E7A5-4362-457B-EBA520FCE65C}"/>
              </a:ext>
            </a:extLst>
          </p:cNvPr>
          <p:cNvSpPr txBox="1">
            <a:spLocks/>
          </p:cNvSpPr>
          <p:nvPr/>
        </p:nvSpPr>
        <p:spPr>
          <a:xfrm>
            <a:off x="-6994087" y="3274516"/>
            <a:ext cx="5093400" cy="42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MA" altLang="en-MA" sz="1800" dirty="0">
                <a:solidFill>
                  <a:schemeClr val="accent6"/>
                </a:solidFill>
                <a:latin typeface="Barlow" pitchFamily="2" charset="77"/>
              </a:rPr>
              <a:t>Parcours de la création à la résolution</a:t>
            </a:r>
          </a:p>
        </p:txBody>
      </p:sp>
      <p:sp>
        <p:nvSpPr>
          <p:cNvPr id="2" name="Google Shape;709;p30">
            <a:extLst>
              <a:ext uri="{FF2B5EF4-FFF2-40B4-BE49-F238E27FC236}">
                <a16:creationId xmlns:a16="http://schemas.microsoft.com/office/drawing/2014/main" id="{EF1C49CD-6B5B-6328-5336-306539948836}"/>
              </a:ext>
            </a:extLst>
          </p:cNvPr>
          <p:cNvSpPr txBox="1">
            <a:spLocks/>
          </p:cNvSpPr>
          <p:nvPr/>
        </p:nvSpPr>
        <p:spPr>
          <a:xfrm>
            <a:off x="8550910" y="4673107"/>
            <a:ext cx="521372" cy="40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47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r>
              <a:rPr lang="en" sz="1600" dirty="0"/>
              <a:t>09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>
          <a:extLst>
            <a:ext uri="{FF2B5EF4-FFF2-40B4-BE49-F238E27FC236}">
              <a16:creationId xmlns:a16="http://schemas.microsoft.com/office/drawing/2014/main" id="{531F9941-E56D-5F09-E423-933B08507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2">
            <a:extLst>
              <a:ext uri="{FF2B5EF4-FFF2-40B4-BE49-F238E27FC236}">
                <a16:creationId xmlns:a16="http://schemas.microsoft.com/office/drawing/2014/main" id="{5399C0A3-C23C-C5A2-D1FB-4C8F4954068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539988"/>
            <a:ext cx="243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51" name="Google Shape;751;p32">
            <a:extLst>
              <a:ext uri="{FF2B5EF4-FFF2-40B4-BE49-F238E27FC236}">
                <a16:creationId xmlns:a16="http://schemas.microsoft.com/office/drawing/2014/main" id="{C1ADF025-9DDF-89E0-826B-1FE3F95CB3DE}"/>
              </a:ext>
            </a:extLst>
          </p:cNvPr>
          <p:cNvSpPr/>
          <p:nvPr/>
        </p:nvSpPr>
        <p:spPr>
          <a:xfrm>
            <a:off x="4697471" y="-522751"/>
            <a:ext cx="3816318" cy="5143394"/>
          </a:xfrm>
          <a:custGeom>
            <a:avLst/>
            <a:gdLst/>
            <a:ahLst/>
            <a:cxnLst/>
            <a:rect l="l" t="t" r="r" b="b"/>
            <a:pathLst>
              <a:path w="69495" h="93661" extrusionOk="0">
                <a:moveTo>
                  <a:pt x="50853" y="0"/>
                </a:moveTo>
                <a:cubicBezTo>
                  <a:pt x="50853" y="0"/>
                  <a:pt x="49632" y="1003"/>
                  <a:pt x="49593" y="1100"/>
                </a:cubicBezTo>
                <a:cubicBezTo>
                  <a:pt x="49553" y="1200"/>
                  <a:pt x="49200" y="2379"/>
                  <a:pt x="49121" y="2498"/>
                </a:cubicBezTo>
                <a:cubicBezTo>
                  <a:pt x="49043" y="2616"/>
                  <a:pt x="48216" y="4387"/>
                  <a:pt x="48058" y="5272"/>
                </a:cubicBezTo>
                <a:cubicBezTo>
                  <a:pt x="47901" y="6158"/>
                  <a:pt x="47548" y="6787"/>
                  <a:pt x="47527" y="7259"/>
                </a:cubicBezTo>
                <a:cubicBezTo>
                  <a:pt x="47508" y="7732"/>
                  <a:pt x="47487" y="8440"/>
                  <a:pt x="46858" y="10072"/>
                </a:cubicBezTo>
                <a:cubicBezTo>
                  <a:pt x="46229" y="11704"/>
                  <a:pt x="45127" y="14243"/>
                  <a:pt x="45087" y="15128"/>
                </a:cubicBezTo>
                <a:cubicBezTo>
                  <a:pt x="44943" y="15135"/>
                  <a:pt x="44803" y="15137"/>
                  <a:pt x="44681" y="15137"/>
                </a:cubicBezTo>
                <a:cubicBezTo>
                  <a:pt x="44436" y="15137"/>
                  <a:pt x="44261" y="15128"/>
                  <a:pt x="44261" y="15128"/>
                </a:cubicBezTo>
                <a:cubicBezTo>
                  <a:pt x="44261" y="15128"/>
                  <a:pt x="42004" y="15315"/>
                  <a:pt x="41082" y="16698"/>
                </a:cubicBezTo>
                <a:cubicBezTo>
                  <a:pt x="40160" y="18080"/>
                  <a:pt x="39917" y="19299"/>
                  <a:pt x="39917" y="19299"/>
                </a:cubicBezTo>
                <a:lnTo>
                  <a:pt x="40378" y="21114"/>
                </a:lnTo>
                <a:cubicBezTo>
                  <a:pt x="40378" y="21114"/>
                  <a:pt x="39944" y="21386"/>
                  <a:pt x="40079" y="22009"/>
                </a:cubicBezTo>
                <a:cubicBezTo>
                  <a:pt x="40214" y="22632"/>
                  <a:pt x="40756" y="23634"/>
                  <a:pt x="40947" y="23769"/>
                </a:cubicBezTo>
                <a:cubicBezTo>
                  <a:pt x="41136" y="23906"/>
                  <a:pt x="41379" y="23987"/>
                  <a:pt x="41379" y="23987"/>
                </a:cubicBezTo>
                <a:cubicBezTo>
                  <a:pt x="41379" y="23987"/>
                  <a:pt x="40947" y="25152"/>
                  <a:pt x="40621" y="25287"/>
                </a:cubicBezTo>
                <a:cubicBezTo>
                  <a:pt x="40512" y="25332"/>
                  <a:pt x="40365" y="25347"/>
                  <a:pt x="40216" y="25347"/>
                </a:cubicBezTo>
                <a:cubicBezTo>
                  <a:pt x="39919" y="25347"/>
                  <a:pt x="39618" y="25287"/>
                  <a:pt x="39618" y="25287"/>
                </a:cubicBezTo>
                <a:cubicBezTo>
                  <a:pt x="39618" y="25287"/>
                  <a:pt x="39598" y="25286"/>
                  <a:pt x="39560" y="25286"/>
                </a:cubicBezTo>
                <a:cubicBezTo>
                  <a:pt x="39362" y="25286"/>
                  <a:pt x="38694" y="25324"/>
                  <a:pt x="38100" y="25802"/>
                </a:cubicBezTo>
                <a:cubicBezTo>
                  <a:pt x="37397" y="26371"/>
                  <a:pt x="37044" y="27212"/>
                  <a:pt x="37044" y="27212"/>
                </a:cubicBezTo>
                <a:lnTo>
                  <a:pt x="32355" y="30490"/>
                </a:lnTo>
                <a:lnTo>
                  <a:pt x="29376" y="32305"/>
                </a:lnTo>
                <a:lnTo>
                  <a:pt x="29781" y="32685"/>
                </a:lnTo>
                <a:cubicBezTo>
                  <a:pt x="29781" y="32685"/>
                  <a:pt x="25825" y="34664"/>
                  <a:pt x="25230" y="34988"/>
                </a:cubicBezTo>
                <a:cubicBezTo>
                  <a:pt x="24634" y="35314"/>
                  <a:pt x="22844" y="35529"/>
                  <a:pt x="20406" y="37074"/>
                </a:cubicBezTo>
                <a:cubicBezTo>
                  <a:pt x="17967" y="38619"/>
                  <a:pt x="17018" y="39188"/>
                  <a:pt x="17018" y="39188"/>
                </a:cubicBezTo>
                <a:cubicBezTo>
                  <a:pt x="17018" y="39188"/>
                  <a:pt x="14958" y="39053"/>
                  <a:pt x="14661" y="39053"/>
                </a:cubicBezTo>
                <a:cubicBezTo>
                  <a:pt x="14362" y="39053"/>
                  <a:pt x="13332" y="39406"/>
                  <a:pt x="13224" y="39487"/>
                </a:cubicBezTo>
                <a:cubicBezTo>
                  <a:pt x="13116" y="39568"/>
                  <a:pt x="12736" y="39867"/>
                  <a:pt x="12736" y="39867"/>
                </a:cubicBezTo>
                <a:cubicBezTo>
                  <a:pt x="12736" y="39867"/>
                  <a:pt x="12670" y="39865"/>
                  <a:pt x="12572" y="39865"/>
                </a:cubicBezTo>
                <a:cubicBezTo>
                  <a:pt x="12328" y="39865"/>
                  <a:pt x="11885" y="39878"/>
                  <a:pt x="11788" y="39975"/>
                </a:cubicBezTo>
                <a:cubicBezTo>
                  <a:pt x="11653" y="40110"/>
                  <a:pt x="11464" y="40436"/>
                  <a:pt x="11464" y="40436"/>
                </a:cubicBezTo>
                <a:cubicBezTo>
                  <a:pt x="11464" y="40436"/>
                  <a:pt x="10868" y="40598"/>
                  <a:pt x="10758" y="40787"/>
                </a:cubicBezTo>
                <a:cubicBezTo>
                  <a:pt x="10650" y="40978"/>
                  <a:pt x="10108" y="42034"/>
                  <a:pt x="10189" y="42196"/>
                </a:cubicBezTo>
                <a:cubicBezTo>
                  <a:pt x="10270" y="42358"/>
                  <a:pt x="10569" y="42441"/>
                  <a:pt x="10569" y="42441"/>
                </a:cubicBezTo>
                <a:lnTo>
                  <a:pt x="10976" y="42196"/>
                </a:lnTo>
                <a:cubicBezTo>
                  <a:pt x="10976" y="42196"/>
                  <a:pt x="11068" y="42214"/>
                  <a:pt x="11181" y="42214"/>
                </a:cubicBezTo>
                <a:cubicBezTo>
                  <a:pt x="11313" y="42214"/>
                  <a:pt x="11472" y="42190"/>
                  <a:pt x="11545" y="42088"/>
                </a:cubicBezTo>
                <a:cubicBezTo>
                  <a:pt x="11680" y="41897"/>
                  <a:pt x="11815" y="41547"/>
                  <a:pt x="11815" y="41547"/>
                </a:cubicBezTo>
                <a:lnTo>
                  <a:pt x="12356" y="41547"/>
                </a:lnTo>
                <a:cubicBezTo>
                  <a:pt x="12356" y="41547"/>
                  <a:pt x="13012" y="41845"/>
                  <a:pt x="13728" y="41845"/>
                </a:cubicBezTo>
                <a:cubicBezTo>
                  <a:pt x="13849" y="41845"/>
                  <a:pt x="13971" y="41836"/>
                  <a:pt x="14092" y="41816"/>
                </a:cubicBezTo>
                <a:cubicBezTo>
                  <a:pt x="14224" y="41795"/>
                  <a:pt x="14352" y="41787"/>
                  <a:pt x="14476" y="41787"/>
                </a:cubicBezTo>
                <a:cubicBezTo>
                  <a:pt x="14980" y="41787"/>
                  <a:pt x="15431" y="41925"/>
                  <a:pt x="15887" y="41925"/>
                </a:cubicBezTo>
                <a:cubicBezTo>
                  <a:pt x="16037" y="41925"/>
                  <a:pt x="16188" y="41910"/>
                  <a:pt x="16341" y="41870"/>
                </a:cubicBezTo>
                <a:cubicBezTo>
                  <a:pt x="17072" y="41681"/>
                  <a:pt x="17371" y="41005"/>
                  <a:pt x="17371" y="41005"/>
                </a:cubicBezTo>
                <a:cubicBezTo>
                  <a:pt x="17371" y="41005"/>
                  <a:pt x="21679" y="39921"/>
                  <a:pt x="22682" y="39811"/>
                </a:cubicBezTo>
                <a:cubicBezTo>
                  <a:pt x="23685" y="39703"/>
                  <a:pt x="25445" y="39352"/>
                  <a:pt x="25987" y="38945"/>
                </a:cubicBezTo>
                <a:cubicBezTo>
                  <a:pt x="26529" y="38538"/>
                  <a:pt x="28832" y="37020"/>
                  <a:pt x="29538" y="36696"/>
                </a:cubicBezTo>
                <a:cubicBezTo>
                  <a:pt x="30242" y="36370"/>
                  <a:pt x="31571" y="35855"/>
                  <a:pt x="31571" y="35855"/>
                </a:cubicBezTo>
                <a:cubicBezTo>
                  <a:pt x="31571" y="35855"/>
                  <a:pt x="32307" y="36639"/>
                  <a:pt x="32707" y="36639"/>
                </a:cubicBezTo>
                <a:cubicBezTo>
                  <a:pt x="32747" y="36639"/>
                  <a:pt x="32784" y="36631"/>
                  <a:pt x="32816" y="36613"/>
                </a:cubicBezTo>
                <a:cubicBezTo>
                  <a:pt x="33169" y="36424"/>
                  <a:pt x="34116" y="35314"/>
                  <a:pt x="34658" y="35068"/>
                </a:cubicBezTo>
                <a:cubicBezTo>
                  <a:pt x="35200" y="34826"/>
                  <a:pt x="36313" y="34610"/>
                  <a:pt x="36313" y="34610"/>
                </a:cubicBezTo>
                <a:cubicBezTo>
                  <a:pt x="36313" y="34610"/>
                  <a:pt x="36610" y="35963"/>
                  <a:pt x="37206" y="36505"/>
                </a:cubicBezTo>
                <a:cubicBezTo>
                  <a:pt x="37801" y="37047"/>
                  <a:pt x="37287" y="37753"/>
                  <a:pt x="37882" y="38212"/>
                </a:cubicBezTo>
                <a:cubicBezTo>
                  <a:pt x="38475" y="38668"/>
                  <a:pt x="38081" y="40002"/>
                  <a:pt x="38573" y="40002"/>
                </a:cubicBezTo>
                <a:cubicBezTo>
                  <a:pt x="38578" y="40002"/>
                  <a:pt x="38583" y="40002"/>
                  <a:pt x="38588" y="40002"/>
                </a:cubicBezTo>
                <a:cubicBezTo>
                  <a:pt x="38598" y="40001"/>
                  <a:pt x="38607" y="40001"/>
                  <a:pt x="38616" y="40001"/>
                </a:cubicBezTo>
                <a:cubicBezTo>
                  <a:pt x="39059" y="40001"/>
                  <a:pt x="37918" y="40685"/>
                  <a:pt x="38235" y="41005"/>
                </a:cubicBezTo>
                <a:cubicBezTo>
                  <a:pt x="38561" y="41329"/>
                  <a:pt x="38316" y="42412"/>
                  <a:pt x="37424" y="42956"/>
                </a:cubicBezTo>
                <a:cubicBezTo>
                  <a:pt x="36529" y="43498"/>
                  <a:pt x="35065" y="44609"/>
                  <a:pt x="34849" y="45774"/>
                </a:cubicBezTo>
                <a:cubicBezTo>
                  <a:pt x="34631" y="46939"/>
                  <a:pt x="33927" y="48618"/>
                  <a:pt x="33358" y="49079"/>
                </a:cubicBezTo>
                <a:cubicBezTo>
                  <a:pt x="32789" y="49540"/>
                  <a:pt x="31732" y="50408"/>
                  <a:pt x="31786" y="50759"/>
                </a:cubicBezTo>
                <a:cubicBezTo>
                  <a:pt x="31840" y="51112"/>
                  <a:pt x="30622" y="51546"/>
                  <a:pt x="29943" y="52385"/>
                </a:cubicBezTo>
                <a:cubicBezTo>
                  <a:pt x="29266" y="53226"/>
                  <a:pt x="27260" y="55013"/>
                  <a:pt x="26745" y="55609"/>
                </a:cubicBezTo>
                <a:cubicBezTo>
                  <a:pt x="26230" y="56207"/>
                  <a:pt x="23006" y="59133"/>
                  <a:pt x="23006" y="59133"/>
                </a:cubicBezTo>
                <a:lnTo>
                  <a:pt x="22086" y="59133"/>
                </a:lnTo>
                <a:cubicBezTo>
                  <a:pt x="22086" y="59133"/>
                  <a:pt x="21407" y="57777"/>
                  <a:pt x="20215" y="56830"/>
                </a:cubicBezTo>
                <a:cubicBezTo>
                  <a:pt x="19023" y="55881"/>
                  <a:pt x="15691" y="55013"/>
                  <a:pt x="15039" y="54878"/>
                </a:cubicBezTo>
                <a:cubicBezTo>
                  <a:pt x="14389" y="54743"/>
                  <a:pt x="11979" y="53514"/>
                  <a:pt x="11979" y="53514"/>
                </a:cubicBezTo>
                <a:cubicBezTo>
                  <a:pt x="11979" y="53514"/>
                  <a:pt x="12168" y="52196"/>
                  <a:pt x="12249" y="51951"/>
                </a:cubicBezTo>
                <a:cubicBezTo>
                  <a:pt x="12329" y="51708"/>
                  <a:pt x="12060" y="50786"/>
                  <a:pt x="11815" y="50624"/>
                </a:cubicBezTo>
                <a:cubicBezTo>
                  <a:pt x="11572" y="50462"/>
                  <a:pt x="10515" y="50298"/>
                  <a:pt x="10515" y="50298"/>
                </a:cubicBezTo>
                <a:cubicBezTo>
                  <a:pt x="10515" y="50298"/>
                  <a:pt x="10422" y="49782"/>
                  <a:pt x="10198" y="49782"/>
                </a:cubicBezTo>
                <a:cubicBezTo>
                  <a:pt x="10192" y="49782"/>
                  <a:pt x="10186" y="49782"/>
                  <a:pt x="10181" y="49783"/>
                </a:cubicBezTo>
                <a:cubicBezTo>
                  <a:pt x="9946" y="49810"/>
                  <a:pt x="9620" y="50271"/>
                  <a:pt x="9620" y="50271"/>
                </a:cubicBezTo>
                <a:lnTo>
                  <a:pt x="8725" y="50543"/>
                </a:lnTo>
                <a:cubicBezTo>
                  <a:pt x="8725" y="50543"/>
                  <a:pt x="7283" y="50623"/>
                  <a:pt x="6136" y="50623"/>
                </a:cubicBezTo>
                <a:cubicBezTo>
                  <a:pt x="5792" y="50623"/>
                  <a:pt x="5475" y="50616"/>
                  <a:pt x="5231" y="50597"/>
                </a:cubicBezTo>
                <a:cubicBezTo>
                  <a:pt x="4174" y="50516"/>
                  <a:pt x="4309" y="50082"/>
                  <a:pt x="4309" y="50082"/>
                </a:cubicBezTo>
                <a:cubicBezTo>
                  <a:pt x="4309" y="50082"/>
                  <a:pt x="4225" y="50058"/>
                  <a:pt x="4119" y="50058"/>
                </a:cubicBezTo>
                <a:cubicBezTo>
                  <a:pt x="3999" y="50058"/>
                  <a:pt x="3853" y="50088"/>
                  <a:pt x="3767" y="50217"/>
                </a:cubicBezTo>
                <a:cubicBezTo>
                  <a:pt x="3605" y="50462"/>
                  <a:pt x="3522" y="50624"/>
                  <a:pt x="3522" y="50624"/>
                </a:cubicBezTo>
                <a:lnTo>
                  <a:pt x="2222" y="50759"/>
                </a:lnTo>
                <a:cubicBezTo>
                  <a:pt x="2222" y="50759"/>
                  <a:pt x="2011" y="50529"/>
                  <a:pt x="1832" y="50529"/>
                </a:cubicBezTo>
                <a:cubicBezTo>
                  <a:pt x="1808" y="50529"/>
                  <a:pt x="1784" y="50533"/>
                  <a:pt x="1761" y="50543"/>
                </a:cubicBezTo>
                <a:cubicBezTo>
                  <a:pt x="1572" y="50624"/>
                  <a:pt x="1464" y="51166"/>
                  <a:pt x="1464" y="51166"/>
                </a:cubicBezTo>
                <a:cubicBezTo>
                  <a:pt x="1464" y="51166"/>
                  <a:pt x="488" y="51762"/>
                  <a:pt x="243" y="52223"/>
                </a:cubicBezTo>
                <a:cubicBezTo>
                  <a:pt x="0" y="52684"/>
                  <a:pt x="0" y="53421"/>
                  <a:pt x="650" y="53784"/>
                </a:cubicBezTo>
                <a:cubicBezTo>
                  <a:pt x="1300" y="54148"/>
                  <a:pt x="3387" y="54064"/>
                  <a:pt x="4525" y="54417"/>
                </a:cubicBezTo>
                <a:cubicBezTo>
                  <a:pt x="5663" y="54770"/>
                  <a:pt x="5121" y="55366"/>
                  <a:pt x="5636" y="55555"/>
                </a:cubicBezTo>
                <a:cubicBezTo>
                  <a:pt x="5769" y="55605"/>
                  <a:pt x="5929" y="55623"/>
                  <a:pt x="6092" y="55623"/>
                </a:cubicBezTo>
                <a:cubicBezTo>
                  <a:pt x="6555" y="55623"/>
                  <a:pt x="7045" y="55474"/>
                  <a:pt x="7045" y="55474"/>
                </a:cubicBezTo>
                <a:cubicBezTo>
                  <a:pt x="7045" y="55474"/>
                  <a:pt x="8445" y="56264"/>
                  <a:pt x="8828" y="56264"/>
                </a:cubicBezTo>
                <a:cubicBezTo>
                  <a:pt x="8841" y="56264"/>
                  <a:pt x="8852" y="56263"/>
                  <a:pt x="8862" y="56261"/>
                </a:cubicBezTo>
                <a:cubicBezTo>
                  <a:pt x="8877" y="56259"/>
                  <a:pt x="8891" y="56258"/>
                  <a:pt x="8904" y="56258"/>
                </a:cubicBezTo>
                <a:cubicBezTo>
                  <a:pt x="9189" y="56258"/>
                  <a:pt x="9226" y="56779"/>
                  <a:pt x="9512" y="56830"/>
                </a:cubicBezTo>
                <a:cubicBezTo>
                  <a:pt x="9809" y="56884"/>
                  <a:pt x="11734" y="57806"/>
                  <a:pt x="12168" y="58348"/>
                </a:cubicBezTo>
                <a:cubicBezTo>
                  <a:pt x="12601" y="58890"/>
                  <a:pt x="14850" y="60731"/>
                  <a:pt x="16204" y="61869"/>
                </a:cubicBezTo>
                <a:cubicBezTo>
                  <a:pt x="17560" y="63007"/>
                  <a:pt x="19104" y="63225"/>
                  <a:pt x="19104" y="63225"/>
                </a:cubicBezTo>
                <a:cubicBezTo>
                  <a:pt x="19104" y="63225"/>
                  <a:pt x="21218" y="64986"/>
                  <a:pt x="22059" y="65013"/>
                </a:cubicBezTo>
                <a:cubicBezTo>
                  <a:pt x="22099" y="65014"/>
                  <a:pt x="22142" y="65015"/>
                  <a:pt x="22187" y="65015"/>
                </a:cubicBezTo>
                <a:cubicBezTo>
                  <a:pt x="23089" y="65015"/>
                  <a:pt x="24958" y="64770"/>
                  <a:pt x="24958" y="64770"/>
                </a:cubicBezTo>
                <a:cubicBezTo>
                  <a:pt x="24958" y="64770"/>
                  <a:pt x="30026" y="62195"/>
                  <a:pt x="31353" y="61572"/>
                </a:cubicBezTo>
                <a:cubicBezTo>
                  <a:pt x="32681" y="60947"/>
                  <a:pt x="34116" y="60459"/>
                  <a:pt x="34116" y="60459"/>
                </a:cubicBezTo>
                <a:cubicBezTo>
                  <a:pt x="34116" y="60459"/>
                  <a:pt x="34796" y="61314"/>
                  <a:pt x="35349" y="61314"/>
                </a:cubicBezTo>
                <a:cubicBezTo>
                  <a:pt x="35450" y="61314"/>
                  <a:pt x="35546" y="61286"/>
                  <a:pt x="35634" y="61219"/>
                </a:cubicBezTo>
                <a:cubicBezTo>
                  <a:pt x="36203" y="60785"/>
                  <a:pt x="39591" y="58780"/>
                  <a:pt x="39591" y="58780"/>
                </a:cubicBezTo>
                <a:cubicBezTo>
                  <a:pt x="39591" y="58780"/>
                  <a:pt x="41109" y="61165"/>
                  <a:pt x="41786" y="61572"/>
                </a:cubicBezTo>
                <a:cubicBezTo>
                  <a:pt x="42463" y="61977"/>
                  <a:pt x="41975" y="62764"/>
                  <a:pt x="42816" y="63144"/>
                </a:cubicBezTo>
                <a:cubicBezTo>
                  <a:pt x="43655" y="63522"/>
                  <a:pt x="44821" y="64010"/>
                  <a:pt x="44821" y="64010"/>
                </a:cubicBezTo>
                <a:lnTo>
                  <a:pt x="45687" y="63659"/>
                </a:lnTo>
                <a:cubicBezTo>
                  <a:pt x="45687" y="63659"/>
                  <a:pt x="47124" y="65231"/>
                  <a:pt x="48642" y="66423"/>
                </a:cubicBezTo>
                <a:cubicBezTo>
                  <a:pt x="50160" y="67614"/>
                  <a:pt x="51270" y="69674"/>
                  <a:pt x="51677" y="69944"/>
                </a:cubicBezTo>
                <a:cubicBezTo>
                  <a:pt x="52082" y="70216"/>
                  <a:pt x="52570" y="70785"/>
                  <a:pt x="52570" y="71599"/>
                </a:cubicBezTo>
                <a:cubicBezTo>
                  <a:pt x="52570" y="72411"/>
                  <a:pt x="52923" y="75066"/>
                  <a:pt x="53222" y="76665"/>
                </a:cubicBezTo>
                <a:cubicBezTo>
                  <a:pt x="53519" y="78264"/>
                  <a:pt x="56364" y="84335"/>
                  <a:pt x="56893" y="85227"/>
                </a:cubicBezTo>
                <a:cubicBezTo>
                  <a:pt x="57422" y="86122"/>
                  <a:pt x="57422" y="88439"/>
                  <a:pt x="57869" y="88927"/>
                </a:cubicBezTo>
                <a:cubicBezTo>
                  <a:pt x="58315" y="89415"/>
                  <a:pt x="58560" y="91813"/>
                  <a:pt x="58722" y="92382"/>
                </a:cubicBezTo>
                <a:cubicBezTo>
                  <a:pt x="58884" y="92951"/>
                  <a:pt x="60186" y="93601"/>
                  <a:pt x="60632" y="93643"/>
                </a:cubicBezTo>
                <a:cubicBezTo>
                  <a:pt x="60782" y="93656"/>
                  <a:pt x="60945" y="93660"/>
                  <a:pt x="61095" y="93660"/>
                </a:cubicBezTo>
                <a:cubicBezTo>
                  <a:pt x="61397" y="93660"/>
                  <a:pt x="61650" y="93643"/>
                  <a:pt x="61650" y="93643"/>
                </a:cubicBezTo>
                <a:lnTo>
                  <a:pt x="62177" y="93479"/>
                </a:lnTo>
                <a:lnTo>
                  <a:pt x="62015" y="92787"/>
                </a:lnTo>
                <a:lnTo>
                  <a:pt x="62015" y="92787"/>
                </a:lnTo>
                <a:cubicBezTo>
                  <a:pt x="62015" y="92787"/>
                  <a:pt x="62497" y="92926"/>
                  <a:pt x="62806" y="92926"/>
                </a:cubicBezTo>
                <a:cubicBezTo>
                  <a:pt x="62907" y="92926"/>
                  <a:pt x="62990" y="92910"/>
                  <a:pt x="63031" y="92870"/>
                </a:cubicBezTo>
                <a:cubicBezTo>
                  <a:pt x="63192" y="92706"/>
                  <a:pt x="63031" y="92056"/>
                  <a:pt x="63031" y="92056"/>
                </a:cubicBezTo>
                <a:cubicBezTo>
                  <a:pt x="63031" y="92056"/>
                  <a:pt x="66160" y="89862"/>
                  <a:pt x="66932" y="89536"/>
                </a:cubicBezTo>
                <a:cubicBezTo>
                  <a:pt x="67706" y="89212"/>
                  <a:pt x="69168" y="88113"/>
                  <a:pt x="69330" y="87545"/>
                </a:cubicBezTo>
                <a:cubicBezTo>
                  <a:pt x="69494" y="86976"/>
                  <a:pt x="68599" y="86326"/>
                  <a:pt x="68030" y="86203"/>
                </a:cubicBezTo>
                <a:lnTo>
                  <a:pt x="68032" y="86203"/>
                </a:lnTo>
                <a:cubicBezTo>
                  <a:pt x="67748" y="86142"/>
                  <a:pt x="66569" y="86142"/>
                  <a:pt x="65421" y="86142"/>
                </a:cubicBezTo>
                <a:cubicBezTo>
                  <a:pt x="64272" y="86142"/>
                  <a:pt x="63154" y="86142"/>
                  <a:pt x="62991" y="86081"/>
                </a:cubicBezTo>
                <a:cubicBezTo>
                  <a:pt x="62667" y="85960"/>
                  <a:pt x="61569" y="85879"/>
                  <a:pt x="61569" y="85879"/>
                </a:cubicBezTo>
                <a:cubicBezTo>
                  <a:pt x="61569" y="85879"/>
                  <a:pt x="60470" y="82221"/>
                  <a:pt x="60147" y="80757"/>
                </a:cubicBezTo>
                <a:cubicBezTo>
                  <a:pt x="59821" y="79293"/>
                  <a:pt x="59212" y="74458"/>
                  <a:pt x="58683" y="73278"/>
                </a:cubicBezTo>
                <a:cubicBezTo>
                  <a:pt x="58155" y="72099"/>
                  <a:pt x="57422" y="70311"/>
                  <a:pt x="57422" y="70311"/>
                </a:cubicBezTo>
                <a:cubicBezTo>
                  <a:pt x="57422" y="70311"/>
                  <a:pt x="57464" y="68482"/>
                  <a:pt x="57261" y="67749"/>
                </a:cubicBezTo>
                <a:cubicBezTo>
                  <a:pt x="57057" y="67018"/>
                  <a:pt x="55716" y="65636"/>
                  <a:pt x="55512" y="65148"/>
                </a:cubicBezTo>
                <a:cubicBezTo>
                  <a:pt x="55309" y="64662"/>
                  <a:pt x="53806" y="60150"/>
                  <a:pt x="53357" y="59214"/>
                </a:cubicBezTo>
                <a:cubicBezTo>
                  <a:pt x="52911" y="58279"/>
                  <a:pt x="50594" y="53768"/>
                  <a:pt x="50432" y="53076"/>
                </a:cubicBezTo>
                <a:cubicBezTo>
                  <a:pt x="50268" y="52385"/>
                  <a:pt x="49618" y="51166"/>
                  <a:pt x="49618" y="51166"/>
                </a:cubicBezTo>
                <a:lnTo>
                  <a:pt x="49049" y="50352"/>
                </a:lnTo>
                <a:lnTo>
                  <a:pt x="49618" y="48687"/>
                </a:lnTo>
                <a:cubicBezTo>
                  <a:pt x="49618" y="48687"/>
                  <a:pt x="50187" y="48238"/>
                  <a:pt x="50187" y="47753"/>
                </a:cubicBezTo>
                <a:cubicBezTo>
                  <a:pt x="50187" y="47265"/>
                  <a:pt x="50390" y="45516"/>
                  <a:pt x="50390" y="45516"/>
                </a:cubicBezTo>
                <a:cubicBezTo>
                  <a:pt x="50390" y="45516"/>
                  <a:pt x="51366" y="43484"/>
                  <a:pt x="51285" y="42265"/>
                </a:cubicBezTo>
                <a:cubicBezTo>
                  <a:pt x="51204" y="41044"/>
                  <a:pt x="50959" y="36005"/>
                  <a:pt x="50959" y="35436"/>
                </a:cubicBezTo>
                <a:cubicBezTo>
                  <a:pt x="50959" y="34867"/>
                  <a:pt x="50839" y="32305"/>
                  <a:pt x="50147" y="30355"/>
                </a:cubicBezTo>
                <a:cubicBezTo>
                  <a:pt x="49456" y="28404"/>
                  <a:pt x="48195" y="25233"/>
                  <a:pt x="48195" y="25233"/>
                </a:cubicBezTo>
                <a:cubicBezTo>
                  <a:pt x="48195" y="25233"/>
                  <a:pt x="48847" y="23730"/>
                  <a:pt x="48887" y="23445"/>
                </a:cubicBezTo>
                <a:cubicBezTo>
                  <a:pt x="48928" y="23161"/>
                  <a:pt x="48845" y="21940"/>
                  <a:pt x="48845" y="21656"/>
                </a:cubicBezTo>
                <a:cubicBezTo>
                  <a:pt x="48845" y="21371"/>
                  <a:pt x="49009" y="19218"/>
                  <a:pt x="48806" y="18566"/>
                </a:cubicBezTo>
                <a:cubicBezTo>
                  <a:pt x="48602" y="17916"/>
                  <a:pt x="48195" y="17144"/>
                  <a:pt x="48195" y="17144"/>
                </a:cubicBezTo>
                <a:cubicBezTo>
                  <a:pt x="48195" y="17144"/>
                  <a:pt x="48602" y="13770"/>
                  <a:pt x="48725" y="12389"/>
                </a:cubicBezTo>
                <a:cubicBezTo>
                  <a:pt x="48845" y="11006"/>
                  <a:pt x="49537" y="7186"/>
                  <a:pt x="49578" y="7064"/>
                </a:cubicBezTo>
                <a:cubicBezTo>
                  <a:pt x="49618" y="6941"/>
                  <a:pt x="50473" y="6536"/>
                  <a:pt x="50716" y="6088"/>
                </a:cubicBezTo>
                <a:cubicBezTo>
                  <a:pt x="50959" y="5641"/>
                  <a:pt x="51243" y="5072"/>
                  <a:pt x="51650" y="4746"/>
                </a:cubicBezTo>
                <a:cubicBezTo>
                  <a:pt x="52057" y="4422"/>
                  <a:pt x="53156" y="3650"/>
                  <a:pt x="53195" y="3447"/>
                </a:cubicBezTo>
                <a:cubicBezTo>
                  <a:pt x="53237" y="3243"/>
                  <a:pt x="53195" y="2797"/>
                  <a:pt x="53195" y="2797"/>
                </a:cubicBezTo>
                <a:cubicBezTo>
                  <a:pt x="53195" y="2797"/>
                  <a:pt x="51338" y="3858"/>
                  <a:pt x="50917" y="3858"/>
                </a:cubicBezTo>
                <a:cubicBezTo>
                  <a:pt x="50902" y="3858"/>
                  <a:pt x="50889" y="3856"/>
                  <a:pt x="50878" y="3854"/>
                </a:cubicBezTo>
                <a:cubicBezTo>
                  <a:pt x="50554" y="3771"/>
                  <a:pt x="50351" y="3569"/>
                  <a:pt x="50351" y="3569"/>
                </a:cubicBezTo>
                <a:cubicBezTo>
                  <a:pt x="50351" y="3569"/>
                  <a:pt x="51692" y="2998"/>
                  <a:pt x="51731" y="2797"/>
                </a:cubicBezTo>
                <a:cubicBezTo>
                  <a:pt x="51773" y="2593"/>
                  <a:pt x="51731" y="2348"/>
                  <a:pt x="51731" y="2348"/>
                </a:cubicBezTo>
                <a:lnTo>
                  <a:pt x="50797" y="2510"/>
                </a:lnTo>
                <a:cubicBezTo>
                  <a:pt x="50797" y="2510"/>
                  <a:pt x="51895" y="1738"/>
                  <a:pt x="51773" y="1536"/>
                </a:cubicBezTo>
                <a:cubicBezTo>
                  <a:pt x="51650" y="1333"/>
                  <a:pt x="51204" y="1252"/>
                  <a:pt x="51204" y="1252"/>
                </a:cubicBezTo>
                <a:lnTo>
                  <a:pt x="50228" y="1821"/>
                </a:lnTo>
                <a:cubicBezTo>
                  <a:pt x="50228" y="1821"/>
                  <a:pt x="50878" y="764"/>
                  <a:pt x="51040" y="561"/>
                </a:cubicBezTo>
                <a:cubicBezTo>
                  <a:pt x="51204" y="357"/>
                  <a:pt x="50853" y="0"/>
                  <a:pt x="508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2">
            <a:extLst>
              <a:ext uri="{FF2B5EF4-FFF2-40B4-BE49-F238E27FC236}">
                <a16:creationId xmlns:a16="http://schemas.microsoft.com/office/drawing/2014/main" id="{1C778BCD-2F74-46A5-B062-6EA18B3D40BD}"/>
              </a:ext>
            </a:extLst>
          </p:cNvPr>
          <p:cNvSpPr/>
          <p:nvPr/>
        </p:nvSpPr>
        <p:spPr>
          <a:xfrm>
            <a:off x="6520438" y="3959656"/>
            <a:ext cx="655500" cy="655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710;p30">
            <a:extLst>
              <a:ext uri="{FF2B5EF4-FFF2-40B4-BE49-F238E27FC236}">
                <a16:creationId xmlns:a16="http://schemas.microsoft.com/office/drawing/2014/main" id="{FA757088-E7D6-4C8D-A6D1-1F43BF23870C}"/>
              </a:ext>
            </a:extLst>
          </p:cNvPr>
          <p:cNvSpPr txBox="1">
            <a:spLocks/>
          </p:cNvSpPr>
          <p:nvPr/>
        </p:nvSpPr>
        <p:spPr>
          <a:xfrm>
            <a:off x="720000" y="3839645"/>
            <a:ext cx="5093400" cy="42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MA" altLang="en-MA" sz="1800" dirty="0">
                <a:solidFill>
                  <a:schemeClr val="accent6"/>
                </a:solidFill>
                <a:latin typeface="Barlow" pitchFamily="2" charset="77"/>
              </a:rPr>
              <a:t>Aperçu du système et bilan du projet</a:t>
            </a:r>
          </a:p>
        </p:txBody>
      </p:sp>
      <p:sp>
        <p:nvSpPr>
          <p:cNvPr id="2" name="Google Shape;708;p30">
            <a:extLst>
              <a:ext uri="{FF2B5EF4-FFF2-40B4-BE49-F238E27FC236}">
                <a16:creationId xmlns:a16="http://schemas.microsoft.com/office/drawing/2014/main" id="{D183D909-7F9F-E720-0545-6BBB2458D60D}"/>
              </a:ext>
            </a:extLst>
          </p:cNvPr>
          <p:cNvSpPr txBox="1">
            <a:spLocks/>
          </p:cNvSpPr>
          <p:nvPr/>
        </p:nvSpPr>
        <p:spPr>
          <a:xfrm>
            <a:off x="720000" y="1760237"/>
            <a:ext cx="7580720" cy="179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6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lvl="0"/>
            <a:r>
              <a:rPr lang="en-US" dirty="0" err="1"/>
              <a:t>Démonstration</a:t>
            </a:r>
            <a:r>
              <a:rPr lang="en-US" dirty="0"/>
              <a:t> &amp; Conclusion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4CF461-F857-3229-F69A-0AB52DB9153A}"/>
              </a:ext>
            </a:extLst>
          </p:cNvPr>
          <p:cNvCxnSpPr>
            <a:cxnSpLocks/>
          </p:cNvCxnSpPr>
          <p:nvPr/>
        </p:nvCxnSpPr>
        <p:spPr>
          <a:xfrm>
            <a:off x="-2011249" y="3830017"/>
            <a:ext cx="7589069" cy="0"/>
          </a:xfrm>
          <a:prstGeom prst="line">
            <a:avLst/>
          </a:prstGeom>
          <a:ln/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Google Shape;759;p33">
            <a:extLst>
              <a:ext uri="{FF2B5EF4-FFF2-40B4-BE49-F238E27FC236}">
                <a16:creationId xmlns:a16="http://schemas.microsoft.com/office/drawing/2014/main" id="{A301FD41-F55E-E082-DD8E-743C2AECC7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1786" y="-1691397"/>
            <a:ext cx="4643447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accent6"/>
                </a:solidFill>
              </a:rPr>
              <a:t>Ticket.ma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54" name="Google Shape;754;p32">
            <a:extLst>
              <a:ext uri="{FF2B5EF4-FFF2-40B4-BE49-F238E27FC236}">
                <a16:creationId xmlns:a16="http://schemas.microsoft.com/office/drawing/2014/main" id="{7F922618-4C55-8CC3-C544-EC34630B8EF2}"/>
              </a:ext>
            </a:extLst>
          </p:cNvPr>
          <p:cNvSpPr/>
          <p:nvPr/>
        </p:nvSpPr>
        <p:spPr>
          <a:xfrm>
            <a:off x="5533805" y="3754754"/>
            <a:ext cx="150300" cy="1503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oogle Shape;761;p33">
            <a:extLst>
              <a:ext uri="{FF2B5EF4-FFF2-40B4-BE49-F238E27FC236}">
                <a16:creationId xmlns:a16="http://schemas.microsoft.com/office/drawing/2014/main" id="{F7791179-94EE-92AE-0B61-8B921534A0E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</a:blip>
          <a:srcRect l="4249" r="26213"/>
          <a:stretch>
            <a:fillRect/>
          </a:stretch>
        </p:blipFill>
        <p:spPr>
          <a:xfrm>
            <a:off x="-9035331" y="-4733124"/>
            <a:ext cx="2719500" cy="3032100"/>
          </a:xfrm>
          <a:prstGeom prst="roundRect">
            <a:avLst>
              <a:gd name="adj" fmla="val 621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761;p33">
            <a:extLst>
              <a:ext uri="{FF2B5EF4-FFF2-40B4-BE49-F238E27FC236}">
                <a16:creationId xmlns:a16="http://schemas.microsoft.com/office/drawing/2014/main" id="{038B78A9-550B-82E4-C51A-636FDA51E869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alphaModFix/>
          </a:blip>
          <a:srcRect t="2523" b="2523"/>
          <a:stretch/>
        </p:blipFill>
        <p:spPr>
          <a:xfrm>
            <a:off x="11333148" y="-4733124"/>
            <a:ext cx="2719500" cy="3032100"/>
          </a:xfrm>
          <a:prstGeom prst="roundRect">
            <a:avLst>
              <a:gd name="adj" fmla="val 621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" name="Google Shape;761;p33">
            <a:extLst>
              <a:ext uri="{FF2B5EF4-FFF2-40B4-BE49-F238E27FC236}">
                <a16:creationId xmlns:a16="http://schemas.microsoft.com/office/drawing/2014/main" id="{A1FBEF5D-30AA-D2D1-C97D-EB76EB1D69B5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alphaModFix/>
          </a:blip>
          <a:srcRect l="12619" r="12619"/>
          <a:stretch/>
        </p:blipFill>
        <p:spPr>
          <a:xfrm>
            <a:off x="3189575" y="-4733124"/>
            <a:ext cx="2719500" cy="3032100"/>
          </a:xfrm>
          <a:prstGeom prst="roundRect">
            <a:avLst>
              <a:gd name="adj" fmla="val 6212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Google Shape;709;p30">
            <a:extLst>
              <a:ext uri="{FF2B5EF4-FFF2-40B4-BE49-F238E27FC236}">
                <a16:creationId xmlns:a16="http://schemas.microsoft.com/office/drawing/2014/main" id="{8214B568-757D-238F-BEFD-58AD7BDED917}"/>
              </a:ext>
            </a:extLst>
          </p:cNvPr>
          <p:cNvSpPr txBox="1">
            <a:spLocks/>
          </p:cNvSpPr>
          <p:nvPr/>
        </p:nvSpPr>
        <p:spPr>
          <a:xfrm>
            <a:off x="8550910" y="4673107"/>
            <a:ext cx="521372" cy="40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47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r>
              <a:rPr lang="en" sz="16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793642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Shape 747">
          <a:extLst>
            <a:ext uri="{FF2B5EF4-FFF2-40B4-BE49-F238E27FC236}">
              <a16:creationId xmlns:a16="http://schemas.microsoft.com/office/drawing/2014/main" id="{9C3DBDCA-6F4B-BC05-A233-1B49D91E1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888;p42">
            <a:extLst>
              <a:ext uri="{FF2B5EF4-FFF2-40B4-BE49-F238E27FC236}">
                <a16:creationId xmlns:a16="http://schemas.microsoft.com/office/drawing/2014/main" id="{C32D1F7D-26D5-52A4-F746-E64258AF06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7361100" y="-1941385"/>
            <a:ext cx="11236414" cy="2451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/>
              <a:t>Conclusion</a:t>
            </a:r>
            <a:endParaRPr sz="12000" dirty="0"/>
          </a:p>
        </p:txBody>
      </p:sp>
      <p:sp>
        <p:nvSpPr>
          <p:cNvPr id="15" name="Google Shape;750;p32">
            <a:extLst>
              <a:ext uri="{FF2B5EF4-FFF2-40B4-BE49-F238E27FC236}">
                <a16:creationId xmlns:a16="http://schemas.microsoft.com/office/drawing/2014/main" id="{0F0CCA81-FE9E-4DA8-6234-BBC1C396179E}"/>
              </a:ext>
            </a:extLst>
          </p:cNvPr>
          <p:cNvSpPr txBox="1">
            <a:spLocks/>
          </p:cNvSpPr>
          <p:nvPr/>
        </p:nvSpPr>
        <p:spPr>
          <a:xfrm>
            <a:off x="-4827537" y="-4364939"/>
            <a:ext cx="2437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ndal"/>
              <a:buNone/>
              <a:defRPr sz="8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ndal"/>
              <a:buNone/>
              <a:defRPr sz="6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r>
              <a:rPr lang="en" dirty="0"/>
              <a:t>04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4C34A47-38C1-9643-9CF1-DBCB3F514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59727">
            <a:off x="-4722681" y="-106450"/>
            <a:ext cx="1760085" cy="33215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E2F0377-7A0F-5296-877E-884A15D6E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693" y="-4263094"/>
            <a:ext cx="1942669" cy="3666152"/>
          </a:xfrm>
          <a:prstGeom prst="rect">
            <a:avLst/>
          </a:prstGeom>
          <a:effectLst>
            <a:outerShdw blurRad="50800" dist="82578" dir="8280000" algn="tr" rotWithShape="0">
              <a:prstClr val="black">
                <a:alpha val="44201"/>
              </a:prstClr>
            </a:outerShdw>
          </a:effectLst>
        </p:spPr>
      </p:pic>
      <p:sp>
        <p:nvSpPr>
          <p:cNvPr id="17" name="Google Shape;708;p30">
            <a:extLst>
              <a:ext uri="{FF2B5EF4-FFF2-40B4-BE49-F238E27FC236}">
                <a16:creationId xmlns:a16="http://schemas.microsoft.com/office/drawing/2014/main" id="{7D264B63-CE4C-780B-190D-F3E9C6C8BBBA}"/>
              </a:ext>
            </a:extLst>
          </p:cNvPr>
          <p:cNvSpPr txBox="1">
            <a:spLocks/>
          </p:cNvSpPr>
          <p:nvPr/>
        </p:nvSpPr>
        <p:spPr>
          <a:xfrm>
            <a:off x="720000" y="-10303875"/>
            <a:ext cx="7580720" cy="179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6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lvl="0"/>
            <a:r>
              <a:rPr lang="en-US" dirty="0" err="1"/>
              <a:t>Démonstration</a:t>
            </a:r>
            <a:r>
              <a:rPr lang="en-US" dirty="0"/>
              <a:t> &amp; Conclusion</a:t>
            </a:r>
          </a:p>
        </p:txBody>
      </p:sp>
      <p:sp>
        <p:nvSpPr>
          <p:cNvPr id="18" name="Google Shape;710;p30">
            <a:extLst>
              <a:ext uri="{FF2B5EF4-FFF2-40B4-BE49-F238E27FC236}">
                <a16:creationId xmlns:a16="http://schemas.microsoft.com/office/drawing/2014/main" id="{F1ED7030-6D1A-D1FF-9940-50763A521220}"/>
              </a:ext>
            </a:extLst>
          </p:cNvPr>
          <p:cNvSpPr txBox="1">
            <a:spLocks/>
          </p:cNvSpPr>
          <p:nvPr/>
        </p:nvSpPr>
        <p:spPr>
          <a:xfrm>
            <a:off x="-12454500" y="3839645"/>
            <a:ext cx="5093400" cy="42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MA" altLang="en-MA" sz="1800" dirty="0">
                <a:solidFill>
                  <a:schemeClr val="accent6"/>
                </a:solidFill>
                <a:latin typeface="Barlow" pitchFamily="2" charset="77"/>
              </a:rPr>
              <a:t>Aperçu du système et bilan du projet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F076B6A-6FBA-60CD-8D01-364E05F726CF}"/>
              </a:ext>
            </a:extLst>
          </p:cNvPr>
          <p:cNvCxnSpPr>
            <a:cxnSpLocks/>
          </p:cNvCxnSpPr>
          <p:nvPr/>
        </p:nvCxnSpPr>
        <p:spPr>
          <a:xfrm>
            <a:off x="-15185749" y="3830017"/>
            <a:ext cx="7589069" cy="0"/>
          </a:xfrm>
          <a:prstGeom prst="line">
            <a:avLst/>
          </a:prstGeom>
          <a:ln/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Google Shape;754;p32">
            <a:extLst>
              <a:ext uri="{FF2B5EF4-FFF2-40B4-BE49-F238E27FC236}">
                <a16:creationId xmlns:a16="http://schemas.microsoft.com/office/drawing/2014/main" id="{95CAE470-0E95-EAFD-FABE-2EC968126468}"/>
              </a:ext>
            </a:extLst>
          </p:cNvPr>
          <p:cNvSpPr/>
          <p:nvPr/>
        </p:nvSpPr>
        <p:spPr>
          <a:xfrm>
            <a:off x="-7671830" y="3754754"/>
            <a:ext cx="150300" cy="1503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C23840-AF4D-BF51-5AFA-FAC4AFBC8031}"/>
              </a:ext>
            </a:extLst>
          </p:cNvPr>
          <p:cNvSpPr/>
          <p:nvPr/>
        </p:nvSpPr>
        <p:spPr>
          <a:xfrm>
            <a:off x="651420" y="121122"/>
            <a:ext cx="960210" cy="3892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C1D8AE-4A30-A267-A6DC-DC823DCC9ECC}"/>
              </a:ext>
            </a:extLst>
          </p:cNvPr>
          <p:cNvSpPr txBox="1"/>
          <p:nvPr/>
        </p:nvSpPr>
        <p:spPr>
          <a:xfrm>
            <a:off x="601417" y="163686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Ticket</a:t>
            </a:r>
            <a:r>
              <a:rPr lang="en-US" b="1" dirty="0">
                <a:solidFill>
                  <a:srgbClr val="079669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.ma</a:t>
            </a:r>
            <a:endParaRPr lang="en-MA" b="1" dirty="0">
              <a:solidFill>
                <a:srgbClr val="079669"/>
              </a:solidFill>
            </a:endParaRPr>
          </a:p>
        </p:txBody>
      </p:sp>
      <p:sp>
        <p:nvSpPr>
          <p:cNvPr id="27" name="Google Shape;890;p42">
            <a:extLst>
              <a:ext uri="{FF2B5EF4-FFF2-40B4-BE49-F238E27FC236}">
                <a16:creationId xmlns:a16="http://schemas.microsoft.com/office/drawing/2014/main" id="{96BBD376-C289-E48E-3C11-12811B7EA453}"/>
              </a:ext>
            </a:extLst>
          </p:cNvPr>
          <p:cNvSpPr txBox="1">
            <a:spLocks/>
          </p:cNvSpPr>
          <p:nvPr/>
        </p:nvSpPr>
        <p:spPr>
          <a:xfrm>
            <a:off x="-3198753" y="1538875"/>
            <a:ext cx="2689861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r>
              <a:rPr lang="en-US" sz="2000"/>
              <a:t>Design moderne</a:t>
            </a:r>
            <a:endParaRPr lang="en-US" sz="2000" dirty="0"/>
          </a:p>
        </p:txBody>
      </p:sp>
      <p:sp>
        <p:nvSpPr>
          <p:cNvPr id="28" name="Google Shape;891;p42">
            <a:extLst>
              <a:ext uri="{FF2B5EF4-FFF2-40B4-BE49-F238E27FC236}">
                <a16:creationId xmlns:a16="http://schemas.microsoft.com/office/drawing/2014/main" id="{BEAF5BDA-E82D-4D82-1553-10E3791F6C9B}"/>
              </a:ext>
            </a:extLst>
          </p:cNvPr>
          <p:cNvSpPr txBox="1">
            <a:spLocks/>
          </p:cNvSpPr>
          <p:nvPr/>
        </p:nvSpPr>
        <p:spPr>
          <a:xfrm>
            <a:off x="-3198755" y="1996747"/>
            <a:ext cx="2418976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en-US"/>
              <a:t>UI réactive avec React et Tailwind pour une navigation fluide</a:t>
            </a:r>
            <a:endParaRPr lang="en-US" dirty="0"/>
          </a:p>
        </p:txBody>
      </p:sp>
      <p:sp>
        <p:nvSpPr>
          <p:cNvPr id="29" name="Google Shape;892;p42">
            <a:extLst>
              <a:ext uri="{FF2B5EF4-FFF2-40B4-BE49-F238E27FC236}">
                <a16:creationId xmlns:a16="http://schemas.microsoft.com/office/drawing/2014/main" id="{D1F101D1-F033-6FE5-F558-C9C909FF3D4D}"/>
              </a:ext>
            </a:extLst>
          </p:cNvPr>
          <p:cNvSpPr txBox="1">
            <a:spLocks/>
          </p:cNvSpPr>
          <p:nvPr/>
        </p:nvSpPr>
        <p:spPr>
          <a:xfrm>
            <a:off x="9434310" y="1521666"/>
            <a:ext cx="2711537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algn="r"/>
            <a:r>
              <a:rPr lang="en-US" sz="2000"/>
              <a:t>Backend hybride</a:t>
            </a:r>
            <a:endParaRPr lang="en-US" sz="2000" dirty="0"/>
          </a:p>
        </p:txBody>
      </p:sp>
      <p:sp>
        <p:nvSpPr>
          <p:cNvPr id="30" name="Google Shape;893;p42">
            <a:extLst>
              <a:ext uri="{FF2B5EF4-FFF2-40B4-BE49-F238E27FC236}">
                <a16:creationId xmlns:a16="http://schemas.microsoft.com/office/drawing/2014/main" id="{C63D57C4-99B5-5E02-9919-59F00A791847}"/>
              </a:ext>
            </a:extLst>
          </p:cNvPr>
          <p:cNvSpPr txBox="1">
            <a:spLocks/>
          </p:cNvSpPr>
          <p:nvPr/>
        </p:nvSpPr>
        <p:spPr>
          <a:xfrm>
            <a:off x="9381984" y="2014949"/>
            <a:ext cx="2763863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r">
              <a:spcAft>
                <a:spcPts val="1600"/>
              </a:spcAft>
              <a:buFont typeface="Barlow"/>
              <a:buNone/>
            </a:pPr>
            <a:r>
              <a:rPr lang="en-US"/>
              <a:t>Une logique serveur robuste combinant la puissance de PHP et Node.js.</a:t>
            </a:r>
            <a:endParaRPr lang="en-US" dirty="0"/>
          </a:p>
        </p:txBody>
      </p:sp>
      <p:sp>
        <p:nvSpPr>
          <p:cNvPr id="31" name="Google Shape;894;p42">
            <a:extLst>
              <a:ext uri="{FF2B5EF4-FFF2-40B4-BE49-F238E27FC236}">
                <a16:creationId xmlns:a16="http://schemas.microsoft.com/office/drawing/2014/main" id="{EB7D0F8A-BC3E-0DAF-8EC0-D502FC27CF77}"/>
              </a:ext>
            </a:extLst>
          </p:cNvPr>
          <p:cNvSpPr txBox="1">
            <a:spLocks/>
          </p:cNvSpPr>
          <p:nvPr/>
        </p:nvSpPr>
        <p:spPr>
          <a:xfrm>
            <a:off x="-3198755" y="2996175"/>
            <a:ext cx="326708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r>
              <a:rPr lang="en-US" sz="2000"/>
              <a:t>Données agiles</a:t>
            </a:r>
            <a:endParaRPr lang="en-US" sz="1600" dirty="0"/>
          </a:p>
        </p:txBody>
      </p:sp>
      <p:sp>
        <p:nvSpPr>
          <p:cNvPr id="32" name="Google Shape;895;p42">
            <a:extLst>
              <a:ext uri="{FF2B5EF4-FFF2-40B4-BE49-F238E27FC236}">
                <a16:creationId xmlns:a16="http://schemas.microsoft.com/office/drawing/2014/main" id="{01776C1C-5A59-B231-A79D-EDEC35A1D1D4}"/>
              </a:ext>
            </a:extLst>
          </p:cNvPr>
          <p:cNvSpPr txBox="1">
            <a:spLocks/>
          </p:cNvSpPr>
          <p:nvPr/>
        </p:nvSpPr>
        <p:spPr>
          <a:xfrm>
            <a:off x="-3198756" y="3530175"/>
            <a:ext cx="2544579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en-US"/>
              <a:t>SQLite offre une base de données légère, rapide et sans configuration</a:t>
            </a:r>
            <a:endParaRPr lang="en-US" dirty="0"/>
          </a:p>
        </p:txBody>
      </p:sp>
      <p:sp>
        <p:nvSpPr>
          <p:cNvPr id="33" name="Google Shape;896;p42">
            <a:extLst>
              <a:ext uri="{FF2B5EF4-FFF2-40B4-BE49-F238E27FC236}">
                <a16:creationId xmlns:a16="http://schemas.microsoft.com/office/drawing/2014/main" id="{EEB73166-F820-EF48-6A3B-200295C1ADC4}"/>
              </a:ext>
            </a:extLst>
          </p:cNvPr>
          <p:cNvSpPr txBox="1">
            <a:spLocks/>
          </p:cNvSpPr>
          <p:nvPr/>
        </p:nvSpPr>
        <p:spPr>
          <a:xfrm>
            <a:off x="9533924" y="3081268"/>
            <a:ext cx="2611923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algn="r"/>
            <a:r>
              <a:rPr lang="en-US" sz="2000"/>
              <a:t>Accès sécurisés</a:t>
            </a:r>
            <a:endParaRPr lang="en-US" sz="2000" dirty="0"/>
          </a:p>
        </p:txBody>
      </p:sp>
      <p:sp>
        <p:nvSpPr>
          <p:cNvPr id="34" name="Google Shape;897;p42">
            <a:extLst>
              <a:ext uri="{FF2B5EF4-FFF2-40B4-BE49-F238E27FC236}">
                <a16:creationId xmlns:a16="http://schemas.microsoft.com/office/drawing/2014/main" id="{D20E055E-7689-F56C-E765-C7DAAEAFF631}"/>
              </a:ext>
            </a:extLst>
          </p:cNvPr>
          <p:cNvSpPr txBox="1">
            <a:spLocks/>
          </p:cNvSpPr>
          <p:nvPr/>
        </p:nvSpPr>
        <p:spPr>
          <a:xfrm>
            <a:off x="9805247" y="3537221"/>
            <a:ext cx="23406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r">
              <a:buFont typeface="Barlow"/>
              <a:buNone/>
            </a:pPr>
            <a:r>
              <a:rPr lang="en-US"/>
              <a:t>Protection des données et gestion rigoureuse des rôles utilisateurs.</a:t>
            </a:r>
            <a:endParaRPr lang="en-US" dirty="0"/>
          </a:p>
        </p:txBody>
      </p:sp>
      <p:sp>
        <p:nvSpPr>
          <p:cNvPr id="2" name="Google Shape;709;p30">
            <a:extLst>
              <a:ext uri="{FF2B5EF4-FFF2-40B4-BE49-F238E27FC236}">
                <a16:creationId xmlns:a16="http://schemas.microsoft.com/office/drawing/2014/main" id="{AD39A87B-5AED-5C79-9B62-96E863EF6987}"/>
              </a:ext>
            </a:extLst>
          </p:cNvPr>
          <p:cNvSpPr txBox="1">
            <a:spLocks/>
          </p:cNvSpPr>
          <p:nvPr/>
        </p:nvSpPr>
        <p:spPr>
          <a:xfrm>
            <a:off x="8550910" y="4673107"/>
            <a:ext cx="521372" cy="404476"/>
          </a:xfrm>
          <a:prstGeom prst="rect">
            <a:avLst/>
          </a:prstGeom>
          <a:solidFill>
            <a:schemeClr val="bg1">
              <a:lumMod val="40000"/>
              <a:lumOff val="60000"/>
              <a:alpha val="57023"/>
            </a:schemeClr>
          </a:solidFill>
          <a:ln>
            <a:solidFill>
              <a:schemeClr val="bg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47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r>
              <a:rPr lang="en" sz="16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498419979"/>
      </p:ext>
    </p:extLst>
  </p:cSld>
  <p:clrMapOvr>
    <a:masterClrMapping/>
  </p:clrMapOvr>
  <p:transition spd="med">
    <p:spli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2"/>
          <p:cNvSpPr txBox="1">
            <a:spLocks noGrp="1"/>
          </p:cNvSpPr>
          <p:nvPr>
            <p:ph type="title"/>
          </p:nvPr>
        </p:nvSpPr>
        <p:spPr>
          <a:xfrm>
            <a:off x="360828" y="22092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Conclusion</a:t>
            </a:r>
            <a:endParaRPr sz="4400" dirty="0"/>
          </a:p>
        </p:txBody>
      </p:sp>
      <p:sp>
        <p:nvSpPr>
          <p:cNvPr id="890" name="Google Shape;890;p42"/>
          <p:cNvSpPr txBox="1">
            <a:spLocks noGrp="1"/>
          </p:cNvSpPr>
          <p:nvPr>
            <p:ph type="title" idx="4294967295"/>
          </p:nvPr>
        </p:nvSpPr>
        <p:spPr>
          <a:xfrm>
            <a:off x="332591" y="1538875"/>
            <a:ext cx="2689861" cy="53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/>
              <a:t>Design </a:t>
            </a:r>
            <a:r>
              <a:rPr lang="en-US" sz="2000" dirty="0" err="1"/>
              <a:t>moderne</a:t>
            </a:r>
            <a:endParaRPr sz="2000" dirty="0"/>
          </a:p>
        </p:txBody>
      </p:sp>
      <p:sp>
        <p:nvSpPr>
          <p:cNvPr id="891" name="Google Shape;891;p42"/>
          <p:cNvSpPr txBox="1">
            <a:spLocks noGrp="1"/>
          </p:cNvSpPr>
          <p:nvPr>
            <p:ph type="subTitle" idx="4294967295"/>
          </p:nvPr>
        </p:nvSpPr>
        <p:spPr>
          <a:xfrm>
            <a:off x="332589" y="1996747"/>
            <a:ext cx="2418976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UI </a:t>
            </a:r>
            <a:r>
              <a:rPr lang="en-US" dirty="0" err="1"/>
              <a:t>réactive</a:t>
            </a:r>
            <a:r>
              <a:rPr lang="en-US" dirty="0"/>
              <a:t> avec React et Tailwind pour </a:t>
            </a:r>
            <a:r>
              <a:rPr lang="en-US" dirty="0" err="1"/>
              <a:t>une</a:t>
            </a:r>
            <a:r>
              <a:rPr lang="en-US" dirty="0"/>
              <a:t> navigation </a:t>
            </a:r>
            <a:r>
              <a:rPr lang="en-US" dirty="0" err="1"/>
              <a:t>fluide</a:t>
            </a:r>
            <a:endParaRPr lang="en-US" dirty="0"/>
          </a:p>
        </p:txBody>
      </p:sp>
      <p:sp>
        <p:nvSpPr>
          <p:cNvPr id="892" name="Google Shape;892;p42"/>
          <p:cNvSpPr txBox="1">
            <a:spLocks noGrp="1"/>
          </p:cNvSpPr>
          <p:nvPr>
            <p:ph type="title" idx="4294967295"/>
          </p:nvPr>
        </p:nvSpPr>
        <p:spPr>
          <a:xfrm>
            <a:off x="5937540" y="1521666"/>
            <a:ext cx="2711537" cy="53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-US" sz="2000" dirty="0"/>
              <a:t>Backend </a:t>
            </a:r>
            <a:r>
              <a:rPr lang="en-US" sz="2000" dirty="0" err="1"/>
              <a:t>hybride</a:t>
            </a:r>
            <a:endParaRPr sz="2000" dirty="0"/>
          </a:p>
        </p:txBody>
      </p:sp>
      <p:sp>
        <p:nvSpPr>
          <p:cNvPr id="893" name="Google Shape;893;p42"/>
          <p:cNvSpPr txBox="1">
            <a:spLocks noGrp="1"/>
          </p:cNvSpPr>
          <p:nvPr>
            <p:ph type="subTitle" idx="4294967295"/>
          </p:nvPr>
        </p:nvSpPr>
        <p:spPr>
          <a:xfrm>
            <a:off x="5885214" y="2014949"/>
            <a:ext cx="2763863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Aft>
                <a:spcPts val="1600"/>
              </a:spcAft>
              <a:buNone/>
            </a:pPr>
            <a:r>
              <a:rPr lang="en-US" dirty="0"/>
              <a:t>Une </a:t>
            </a:r>
            <a:r>
              <a:rPr lang="en-US" dirty="0" err="1"/>
              <a:t>logique</a:t>
            </a:r>
            <a:r>
              <a:rPr lang="en-US" dirty="0"/>
              <a:t> </a:t>
            </a:r>
            <a:r>
              <a:rPr lang="en-US" dirty="0" err="1"/>
              <a:t>serveur</a:t>
            </a:r>
            <a:r>
              <a:rPr lang="en-US" dirty="0"/>
              <a:t> </a:t>
            </a:r>
            <a:r>
              <a:rPr lang="en-US" dirty="0" err="1"/>
              <a:t>robuste</a:t>
            </a:r>
            <a:r>
              <a:rPr lang="en-US" dirty="0"/>
              <a:t> </a:t>
            </a:r>
            <a:r>
              <a:rPr lang="en-US" dirty="0" err="1"/>
              <a:t>combinant</a:t>
            </a:r>
            <a:r>
              <a:rPr lang="en-US" dirty="0"/>
              <a:t> la puissance de PHP et Node.js.</a:t>
            </a:r>
            <a:endParaRPr dirty="0"/>
          </a:p>
        </p:txBody>
      </p:sp>
      <p:sp>
        <p:nvSpPr>
          <p:cNvPr id="894" name="Google Shape;894;p42"/>
          <p:cNvSpPr txBox="1">
            <a:spLocks noGrp="1"/>
          </p:cNvSpPr>
          <p:nvPr>
            <p:ph type="title" idx="4294967295"/>
          </p:nvPr>
        </p:nvSpPr>
        <p:spPr>
          <a:xfrm>
            <a:off x="332589" y="2996175"/>
            <a:ext cx="3267080" cy="53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000" dirty="0"/>
              <a:t>Données </a:t>
            </a:r>
            <a:r>
              <a:rPr lang="en-US" sz="2000" dirty="0" err="1"/>
              <a:t>agiles</a:t>
            </a:r>
            <a:endParaRPr sz="1600" dirty="0"/>
          </a:p>
        </p:txBody>
      </p:sp>
      <p:sp>
        <p:nvSpPr>
          <p:cNvPr id="895" name="Google Shape;895;p42"/>
          <p:cNvSpPr txBox="1">
            <a:spLocks noGrp="1"/>
          </p:cNvSpPr>
          <p:nvPr>
            <p:ph type="subTitle" idx="4294967295"/>
          </p:nvPr>
        </p:nvSpPr>
        <p:spPr>
          <a:xfrm>
            <a:off x="332588" y="3530175"/>
            <a:ext cx="2544579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SQLite </a:t>
            </a:r>
            <a:r>
              <a:rPr lang="en-US" dirty="0" err="1"/>
              <a:t>offre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base de données </a:t>
            </a:r>
            <a:r>
              <a:rPr lang="en-US" dirty="0" err="1"/>
              <a:t>légère</a:t>
            </a:r>
            <a:r>
              <a:rPr lang="en-US" dirty="0"/>
              <a:t>, </a:t>
            </a:r>
            <a:r>
              <a:rPr lang="en-US" dirty="0" err="1"/>
              <a:t>rapide</a:t>
            </a:r>
            <a:r>
              <a:rPr lang="en-US" dirty="0"/>
              <a:t> et sans configuration</a:t>
            </a:r>
          </a:p>
        </p:txBody>
      </p:sp>
      <p:sp>
        <p:nvSpPr>
          <p:cNvPr id="896" name="Google Shape;896;p42"/>
          <p:cNvSpPr txBox="1">
            <a:spLocks noGrp="1"/>
          </p:cNvSpPr>
          <p:nvPr>
            <p:ph type="title" idx="4294967295"/>
          </p:nvPr>
        </p:nvSpPr>
        <p:spPr>
          <a:xfrm>
            <a:off x="6037154" y="3081268"/>
            <a:ext cx="2611923" cy="53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US" sz="2000" dirty="0" err="1"/>
              <a:t>Accès</a:t>
            </a:r>
            <a:r>
              <a:rPr lang="en-US" sz="2000" dirty="0"/>
              <a:t> </a:t>
            </a:r>
            <a:r>
              <a:rPr lang="en-US" sz="2000" dirty="0" err="1"/>
              <a:t>sécurisés</a:t>
            </a:r>
            <a:endParaRPr lang="en-US" sz="2000" dirty="0"/>
          </a:p>
        </p:txBody>
      </p:sp>
      <p:sp>
        <p:nvSpPr>
          <p:cNvPr id="897" name="Google Shape;897;p42"/>
          <p:cNvSpPr txBox="1">
            <a:spLocks noGrp="1"/>
          </p:cNvSpPr>
          <p:nvPr>
            <p:ph type="subTitle" idx="4294967295"/>
          </p:nvPr>
        </p:nvSpPr>
        <p:spPr>
          <a:xfrm>
            <a:off x="6308477" y="3537221"/>
            <a:ext cx="2340600" cy="64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Protection des données et gestion </a:t>
            </a:r>
            <a:r>
              <a:rPr lang="en-US" dirty="0" err="1"/>
              <a:t>rigoureuse</a:t>
            </a:r>
            <a:r>
              <a:rPr lang="en-US" dirty="0"/>
              <a:t> des </a:t>
            </a:r>
            <a:r>
              <a:rPr lang="en-US" dirty="0" err="1"/>
              <a:t>rôles</a:t>
            </a:r>
            <a:r>
              <a:rPr lang="en-US" dirty="0"/>
              <a:t> </a:t>
            </a:r>
            <a:r>
              <a:rPr lang="en-US" dirty="0" err="1"/>
              <a:t>utilisateurs</a:t>
            </a:r>
            <a:r>
              <a:rPr lang="en-US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F8A0F1-ABD8-CD2D-00CD-551F7ED0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59727">
            <a:off x="3438347" y="1222422"/>
            <a:ext cx="1760085" cy="332158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A3C8D-8958-7DF6-1FF3-A1FEEB1C5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270" y="987639"/>
            <a:ext cx="1942669" cy="3666152"/>
          </a:xfrm>
          <a:prstGeom prst="rect">
            <a:avLst/>
          </a:prstGeom>
          <a:effectLst>
            <a:outerShdw blurRad="50800" dist="82578" dir="8280000" algn="tr" rotWithShape="0">
              <a:prstClr val="black">
                <a:alpha val="44201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10D512-0A88-D99C-6819-C87C7C1F97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77113" y="-1135831"/>
            <a:ext cx="560874" cy="5555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639056-9D52-474C-C08F-E7FAF93EB95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" b="40567"/>
          <a:stretch>
            <a:fillRect/>
          </a:stretch>
        </p:blipFill>
        <p:spPr>
          <a:xfrm>
            <a:off x="-2839599" y="-1083422"/>
            <a:ext cx="2463132" cy="4507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8991320-8628-6D6E-F349-DE9BC5432D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526792">
            <a:off x="9540010" y="-1194460"/>
            <a:ext cx="697961" cy="697961"/>
          </a:xfrm>
          <a:prstGeom prst="rect">
            <a:avLst/>
          </a:prstGeom>
        </p:spPr>
      </p:pic>
      <p:sp>
        <p:nvSpPr>
          <p:cNvPr id="24" name="Google Shape;687;p28">
            <a:extLst>
              <a:ext uri="{FF2B5EF4-FFF2-40B4-BE49-F238E27FC236}">
                <a16:creationId xmlns:a16="http://schemas.microsoft.com/office/drawing/2014/main" id="{91CEA367-7F8F-973A-0D28-3DA3663BC9C9}"/>
              </a:ext>
            </a:extLst>
          </p:cNvPr>
          <p:cNvSpPr txBox="1">
            <a:spLocks/>
          </p:cNvSpPr>
          <p:nvPr/>
        </p:nvSpPr>
        <p:spPr>
          <a:xfrm>
            <a:off x="-2342268" y="5373027"/>
            <a:ext cx="2463132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accent6"/>
                </a:solidFill>
              </a:rPr>
              <a:t>Jury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Ms. FISSOUNE Rachida</a:t>
            </a:r>
          </a:p>
        </p:txBody>
      </p:sp>
      <p:sp>
        <p:nvSpPr>
          <p:cNvPr id="25" name="Google Shape;687;p28">
            <a:extLst>
              <a:ext uri="{FF2B5EF4-FFF2-40B4-BE49-F238E27FC236}">
                <a16:creationId xmlns:a16="http://schemas.microsoft.com/office/drawing/2014/main" id="{8C4A08A9-1C4D-D78D-774C-0D79905419BE}"/>
              </a:ext>
            </a:extLst>
          </p:cNvPr>
          <p:cNvSpPr txBox="1">
            <a:spLocks/>
          </p:cNvSpPr>
          <p:nvPr/>
        </p:nvSpPr>
        <p:spPr>
          <a:xfrm>
            <a:off x="8978435" y="5363509"/>
            <a:ext cx="2463132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b="1" dirty="0"/>
              <a:t>Presented by</a:t>
            </a:r>
            <a:br>
              <a:rPr lang="en-US" dirty="0"/>
            </a:br>
            <a:r>
              <a:rPr lang="en-US" dirty="0"/>
              <a:t>M. EL IDRYSY Nizar</a:t>
            </a:r>
          </a:p>
        </p:txBody>
      </p:sp>
      <p:sp>
        <p:nvSpPr>
          <p:cNvPr id="26" name="Google Shape;687;p28">
            <a:extLst>
              <a:ext uri="{FF2B5EF4-FFF2-40B4-BE49-F238E27FC236}">
                <a16:creationId xmlns:a16="http://schemas.microsoft.com/office/drawing/2014/main" id="{76E2102D-D985-BB93-8F7C-14640D91C1A2}"/>
              </a:ext>
            </a:extLst>
          </p:cNvPr>
          <p:cNvSpPr txBox="1">
            <a:spLocks/>
          </p:cNvSpPr>
          <p:nvPr/>
        </p:nvSpPr>
        <p:spPr>
          <a:xfrm>
            <a:off x="3340430" y="5240516"/>
            <a:ext cx="2463132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b="1" dirty="0"/>
              <a:t>Jan 2026</a:t>
            </a:r>
            <a:endParaRPr lang="en-US" dirty="0"/>
          </a:p>
        </p:txBody>
      </p:sp>
      <p:sp>
        <p:nvSpPr>
          <p:cNvPr id="2" name="Google Shape;709;p30">
            <a:extLst>
              <a:ext uri="{FF2B5EF4-FFF2-40B4-BE49-F238E27FC236}">
                <a16:creationId xmlns:a16="http://schemas.microsoft.com/office/drawing/2014/main" id="{14769204-D9B7-B962-9EC7-46F0EAA10E24}"/>
              </a:ext>
            </a:extLst>
          </p:cNvPr>
          <p:cNvSpPr txBox="1">
            <a:spLocks/>
          </p:cNvSpPr>
          <p:nvPr/>
        </p:nvSpPr>
        <p:spPr>
          <a:xfrm>
            <a:off x="8550910" y="4673107"/>
            <a:ext cx="521372" cy="40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47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r>
              <a:rPr lang="en" sz="1600" dirty="0"/>
              <a:t>12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>
          <a:extLst>
            <a:ext uri="{FF2B5EF4-FFF2-40B4-BE49-F238E27FC236}">
              <a16:creationId xmlns:a16="http://schemas.microsoft.com/office/drawing/2014/main" id="{BA0AE22B-4F25-2727-9956-47275A31A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8">
            <a:extLst>
              <a:ext uri="{FF2B5EF4-FFF2-40B4-BE49-F238E27FC236}">
                <a16:creationId xmlns:a16="http://schemas.microsoft.com/office/drawing/2014/main" id="{23CB0C22-F23F-89F7-E910-F03282F8509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957750" y="2896523"/>
            <a:ext cx="12285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2030</a:t>
            </a:r>
            <a:endParaRPr dirty="0"/>
          </a:p>
        </p:txBody>
      </p:sp>
      <p:sp>
        <p:nvSpPr>
          <p:cNvPr id="689" name="Google Shape;689;p28">
            <a:extLst>
              <a:ext uri="{FF2B5EF4-FFF2-40B4-BE49-F238E27FC236}">
                <a16:creationId xmlns:a16="http://schemas.microsoft.com/office/drawing/2014/main" id="{A95D6B9A-7E54-115E-C03B-5696D62CA16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35032" y="965727"/>
            <a:ext cx="8673936" cy="22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0" dirty="0"/>
              <a:t>Merci</a:t>
            </a:r>
            <a:endParaRPr sz="8000" dirty="0"/>
          </a:p>
        </p:txBody>
      </p:sp>
      <p:grpSp>
        <p:nvGrpSpPr>
          <p:cNvPr id="690" name="Google Shape;690;p28">
            <a:extLst>
              <a:ext uri="{FF2B5EF4-FFF2-40B4-BE49-F238E27FC236}">
                <a16:creationId xmlns:a16="http://schemas.microsoft.com/office/drawing/2014/main" id="{FD4AC854-E597-EE5C-3526-B1A9B972E5F0}"/>
              </a:ext>
            </a:extLst>
          </p:cNvPr>
          <p:cNvGrpSpPr/>
          <p:nvPr/>
        </p:nvGrpSpPr>
        <p:grpSpPr>
          <a:xfrm>
            <a:off x="2204550" y="3026123"/>
            <a:ext cx="4734900" cy="150300"/>
            <a:chOff x="951150" y="3391200"/>
            <a:chExt cx="4734900" cy="150300"/>
          </a:xfrm>
        </p:grpSpPr>
        <p:cxnSp>
          <p:nvCxnSpPr>
            <p:cNvPr id="691" name="Google Shape;691;p28">
              <a:extLst>
                <a:ext uri="{FF2B5EF4-FFF2-40B4-BE49-F238E27FC236}">
                  <a16:creationId xmlns:a16="http://schemas.microsoft.com/office/drawing/2014/main" id="{22422078-6094-6959-3F86-A02F619313AA}"/>
                </a:ext>
              </a:extLst>
            </p:cNvPr>
            <p:cNvCxnSpPr>
              <a:stCxn id="692" idx="3"/>
              <a:endCxn id="688" idx="1"/>
            </p:cNvCxnSpPr>
            <p:nvPr/>
          </p:nvCxnSpPr>
          <p:spPr>
            <a:xfrm>
              <a:off x="1101450" y="3466350"/>
              <a:ext cx="1602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  <p:sp>
          <p:nvSpPr>
            <p:cNvPr id="693" name="Google Shape;693;p28">
              <a:extLst>
                <a:ext uri="{FF2B5EF4-FFF2-40B4-BE49-F238E27FC236}">
                  <a16:creationId xmlns:a16="http://schemas.microsoft.com/office/drawing/2014/main" id="{FE172579-5ABA-DFB3-132A-D5E2249E2930}"/>
                </a:ext>
              </a:extLst>
            </p:cNvPr>
            <p:cNvSpPr/>
            <p:nvPr/>
          </p:nvSpPr>
          <p:spPr>
            <a:xfrm>
              <a:off x="5535750" y="3391200"/>
              <a:ext cx="150300" cy="150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>
              <a:extLst>
                <a:ext uri="{FF2B5EF4-FFF2-40B4-BE49-F238E27FC236}">
                  <a16:creationId xmlns:a16="http://schemas.microsoft.com/office/drawing/2014/main" id="{390174CF-C63D-B25F-8044-31F339E3ABCB}"/>
                </a:ext>
              </a:extLst>
            </p:cNvPr>
            <p:cNvSpPr/>
            <p:nvPr/>
          </p:nvSpPr>
          <p:spPr>
            <a:xfrm>
              <a:off x="951150" y="3391200"/>
              <a:ext cx="150300" cy="150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4" name="Google Shape;694;p28">
              <a:extLst>
                <a:ext uri="{FF2B5EF4-FFF2-40B4-BE49-F238E27FC236}">
                  <a16:creationId xmlns:a16="http://schemas.microsoft.com/office/drawing/2014/main" id="{4D5E75D8-B48A-11E5-3833-588E3202C079}"/>
                </a:ext>
              </a:extLst>
            </p:cNvPr>
            <p:cNvCxnSpPr>
              <a:stCxn id="688" idx="3"/>
              <a:endCxn id="693" idx="1"/>
            </p:cNvCxnSpPr>
            <p:nvPr/>
          </p:nvCxnSpPr>
          <p:spPr>
            <a:xfrm>
              <a:off x="3932850" y="3466350"/>
              <a:ext cx="1602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9152311-09DC-F491-3A0A-EB957BD1F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70" y="272834"/>
            <a:ext cx="560874" cy="5555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365BA9-A8D3-051E-A784-991D771B81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" b="40567"/>
          <a:stretch>
            <a:fillRect/>
          </a:stretch>
        </p:blipFill>
        <p:spPr>
          <a:xfrm>
            <a:off x="972984" y="325243"/>
            <a:ext cx="2463132" cy="4507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DE8074-BD59-49BC-FF67-7DBF13760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526792">
            <a:off x="8145164" y="214205"/>
            <a:ext cx="697961" cy="697961"/>
          </a:xfrm>
          <a:prstGeom prst="rect">
            <a:avLst/>
          </a:prstGeom>
        </p:spPr>
      </p:pic>
      <p:grpSp>
        <p:nvGrpSpPr>
          <p:cNvPr id="7" name="Google Shape;954;p47">
            <a:extLst>
              <a:ext uri="{FF2B5EF4-FFF2-40B4-BE49-F238E27FC236}">
                <a16:creationId xmlns:a16="http://schemas.microsoft.com/office/drawing/2014/main" id="{F2F589BC-AE1A-361F-F533-DAEDBBEA5AE0}"/>
              </a:ext>
            </a:extLst>
          </p:cNvPr>
          <p:cNvGrpSpPr/>
          <p:nvPr/>
        </p:nvGrpSpPr>
        <p:grpSpPr>
          <a:xfrm>
            <a:off x="3620222" y="3610528"/>
            <a:ext cx="387681" cy="387661"/>
            <a:chOff x="266768" y="1721375"/>
            <a:chExt cx="397907" cy="397887"/>
          </a:xfrm>
        </p:grpSpPr>
        <p:sp>
          <p:nvSpPr>
            <p:cNvPr id="8" name="Google Shape;955;p47">
              <a:extLst>
                <a:ext uri="{FF2B5EF4-FFF2-40B4-BE49-F238E27FC236}">
                  <a16:creationId xmlns:a16="http://schemas.microsoft.com/office/drawing/2014/main" id="{E5DC17F6-95D2-ACC5-A44E-A7DD4E2C7A17}"/>
                </a:ext>
              </a:extLst>
            </p:cNvPr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56;p47">
              <a:extLst>
                <a:ext uri="{FF2B5EF4-FFF2-40B4-BE49-F238E27FC236}">
                  <a16:creationId xmlns:a16="http://schemas.microsoft.com/office/drawing/2014/main" id="{A6CB9FBE-C6A5-3A6F-4799-B118681D1C31}"/>
                </a:ext>
              </a:extLst>
            </p:cNvPr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957;p47">
            <a:extLst>
              <a:ext uri="{FF2B5EF4-FFF2-40B4-BE49-F238E27FC236}">
                <a16:creationId xmlns:a16="http://schemas.microsoft.com/office/drawing/2014/main" id="{91FE82B5-53C5-DEDC-FB71-1A449DBB2885}"/>
              </a:ext>
            </a:extLst>
          </p:cNvPr>
          <p:cNvGrpSpPr/>
          <p:nvPr/>
        </p:nvGrpSpPr>
        <p:grpSpPr>
          <a:xfrm>
            <a:off x="5136117" y="3610290"/>
            <a:ext cx="387661" cy="387661"/>
            <a:chOff x="1379798" y="1723250"/>
            <a:chExt cx="397887" cy="397887"/>
          </a:xfrm>
        </p:grpSpPr>
        <p:sp>
          <p:nvSpPr>
            <p:cNvPr id="11" name="Google Shape;958;p47">
              <a:extLst>
                <a:ext uri="{FF2B5EF4-FFF2-40B4-BE49-F238E27FC236}">
                  <a16:creationId xmlns:a16="http://schemas.microsoft.com/office/drawing/2014/main" id="{10D5E271-DE45-E7CB-AACE-B89DC0CD387F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59;p47">
              <a:extLst>
                <a:ext uri="{FF2B5EF4-FFF2-40B4-BE49-F238E27FC236}">
                  <a16:creationId xmlns:a16="http://schemas.microsoft.com/office/drawing/2014/main" id="{BB4E39D7-726E-E4CD-4AC2-6A567B7B0B89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60;p47">
              <a:extLst>
                <a:ext uri="{FF2B5EF4-FFF2-40B4-BE49-F238E27FC236}">
                  <a16:creationId xmlns:a16="http://schemas.microsoft.com/office/drawing/2014/main" id="{C66751BF-3C11-582B-2B9C-B612AFD1FEE4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61;p47">
              <a:extLst>
                <a:ext uri="{FF2B5EF4-FFF2-40B4-BE49-F238E27FC236}">
                  <a16:creationId xmlns:a16="http://schemas.microsoft.com/office/drawing/2014/main" id="{013C8BEA-635C-D6FD-EB49-0766FAE5BCFB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962;p47">
            <a:extLst>
              <a:ext uri="{FF2B5EF4-FFF2-40B4-BE49-F238E27FC236}">
                <a16:creationId xmlns:a16="http://schemas.microsoft.com/office/drawing/2014/main" id="{08722C18-509B-74B0-40DF-7F6D911C3E69}"/>
              </a:ext>
            </a:extLst>
          </p:cNvPr>
          <p:cNvGrpSpPr/>
          <p:nvPr/>
        </p:nvGrpSpPr>
        <p:grpSpPr>
          <a:xfrm>
            <a:off x="4378180" y="3610290"/>
            <a:ext cx="387641" cy="387661"/>
            <a:chOff x="864491" y="1723250"/>
            <a:chExt cx="397866" cy="397887"/>
          </a:xfrm>
        </p:grpSpPr>
        <p:sp>
          <p:nvSpPr>
            <p:cNvPr id="17" name="Google Shape;963;p47">
              <a:extLst>
                <a:ext uri="{FF2B5EF4-FFF2-40B4-BE49-F238E27FC236}">
                  <a16:creationId xmlns:a16="http://schemas.microsoft.com/office/drawing/2014/main" id="{9E6A9634-444D-5E11-4267-2B166FC47610}"/>
                </a:ext>
              </a:extLst>
            </p:cNvPr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64;p47">
              <a:extLst>
                <a:ext uri="{FF2B5EF4-FFF2-40B4-BE49-F238E27FC236}">
                  <a16:creationId xmlns:a16="http://schemas.microsoft.com/office/drawing/2014/main" id="{B11A6DC7-625D-4512-1C46-F357961C90EC}"/>
                </a:ext>
              </a:extLst>
            </p:cNvPr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65;p47">
              <a:extLst>
                <a:ext uri="{FF2B5EF4-FFF2-40B4-BE49-F238E27FC236}">
                  <a16:creationId xmlns:a16="http://schemas.microsoft.com/office/drawing/2014/main" id="{E0D876CE-5B3D-2AC0-C161-BDEB4EFD556E}"/>
                </a:ext>
              </a:extLst>
            </p:cNvPr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687;p28">
            <a:extLst>
              <a:ext uri="{FF2B5EF4-FFF2-40B4-BE49-F238E27FC236}">
                <a16:creationId xmlns:a16="http://schemas.microsoft.com/office/drawing/2014/main" id="{F61ED220-BF8C-FBC5-79A8-F961F0AD940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7668" y="4561481"/>
            <a:ext cx="2463132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Jury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Ms. FISSOUNE Rachida</a:t>
            </a:r>
            <a:endParaRPr dirty="0"/>
          </a:p>
        </p:txBody>
      </p:sp>
      <p:sp>
        <p:nvSpPr>
          <p:cNvPr id="34" name="Google Shape;687;p28">
            <a:extLst>
              <a:ext uri="{FF2B5EF4-FFF2-40B4-BE49-F238E27FC236}">
                <a16:creationId xmlns:a16="http://schemas.microsoft.com/office/drawing/2014/main" id="{425FEEE4-D534-6AD9-FF59-FC7E455A4263}"/>
              </a:ext>
            </a:extLst>
          </p:cNvPr>
          <p:cNvSpPr txBox="1">
            <a:spLocks/>
          </p:cNvSpPr>
          <p:nvPr/>
        </p:nvSpPr>
        <p:spPr>
          <a:xfrm>
            <a:off x="6613135" y="4545703"/>
            <a:ext cx="2463132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b="1" dirty="0"/>
              <a:t>Presented by</a:t>
            </a:r>
            <a:br>
              <a:rPr lang="en-US" dirty="0"/>
            </a:br>
            <a:r>
              <a:rPr lang="en-US" dirty="0"/>
              <a:t>M. EL IDRYSY Nizar</a:t>
            </a:r>
          </a:p>
        </p:txBody>
      </p:sp>
      <p:sp>
        <p:nvSpPr>
          <p:cNvPr id="38" name="Google Shape;687;p28">
            <a:extLst>
              <a:ext uri="{FF2B5EF4-FFF2-40B4-BE49-F238E27FC236}">
                <a16:creationId xmlns:a16="http://schemas.microsoft.com/office/drawing/2014/main" id="{65993C4C-108F-7DBD-7FA2-5570723866B8}"/>
              </a:ext>
            </a:extLst>
          </p:cNvPr>
          <p:cNvSpPr txBox="1">
            <a:spLocks/>
          </p:cNvSpPr>
          <p:nvPr/>
        </p:nvSpPr>
        <p:spPr>
          <a:xfrm>
            <a:off x="3303790" y="4561481"/>
            <a:ext cx="2463132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b="1" dirty="0"/>
              <a:t>Jan 2026</a:t>
            </a: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FB4F6C1-40FE-AB25-8EC9-CF8C56148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59727">
            <a:off x="4306206" y="8421875"/>
            <a:ext cx="1760085" cy="332158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34307E6-8231-E2E4-A7FB-5B9C6D2CC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7270" y="8187092"/>
            <a:ext cx="1942669" cy="3666152"/>
          </a:xfrm>
          <a:prstGeom prst="rect">
            <a:avLst/>
          </a:prstGeom>
          <a:effectLst>
            <a:outerShdw blurRad="50800" dist="82578" dir="8280000" algn="tr" rotWithShape="0">
              <a:prstClr val="black">
                <a:alpha val="44201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2695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>
          <a:extLst>
            <a:ext uri="{FF2B5EF4-FFF2-40B4-BE49-F238E27FC236}">
              <a16:creationId xmlns:a16="http://schemas.microsoft.com/office/drawing/2014/main" id="{D71746CA-786C-6663-ADCA-38FE2690F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8">
            <a:extLst>
              <a:ext uri="{FF2B5EF4-FFF2-40B4-BE49-F238E27FC236}">
                <a16:creationId xmlns:a16="http://schemas.microsoft.com/office/drawing/2014/main" id="{2B65BA10-131C-E3DA-0CBC-89B2D0CA5C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7668" y="4561481"/>
            <a:ext cx="2463132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Jury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Ms. FISSOUNE Rachida</a:t>
            </a:r>
            <a:endParaRPr dirty="0"/>
          </a:p>
        </p:txBody>
      </p:sp>
      <p:sp>
        <p:nvSpPr>
          <p:cNvPr id="688" name="Google Shape;688;p28">
            <a:extLst>
              <a:ext uri="{FF2B5EF4-FFF2-40B4-BE49-F238E27FC236}">
                <a16:creationId xmlns:a16="http://schemas.microsoft.com/office/drawing/2014/main" id="{6D4703E2-E53D-16A8-B4FA-4CE82B385E2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957750" y="3637796"/>
            <a:ext cx="12285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2030</a:t>
            </a:r>
            <a:endParaRPr dirty="0"/>
          </a:p>
        </p:txBody>
      </p:sp>
      <p:sp>
        <p:nvSpPr>
          <p:cNvPr id="689" name="Google Shape;689;p28">
            <a:extLst>
              <a:ext uri="{FF2B5EF4-FFF2-40B4-BE49-F238E27FC236}">
                <a16:creationId xmlns:a16="http://schemas.microsoft.com/office/drawing/2014/main" id="{991F645E-34E5-8065-4138-B8F04684691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73400" y="1289766"/>
            <a:ext cx="5197200" cy="22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500" dirty="0"/>
              <a:t>Ticket Management System</a:t>
            </a:r>
            <a:endParaRPr sz="4500" dirty="0"/>
          </a:p>
        </p:txBody>
      </p:sp>
      <p:grpSp>
        <p:nvGrpSpPr>
          <p:cNvPr id="690" name="Google Shape;690;p28">
            <a:extLst>
              <a:ext uri="{FF2B5EF4-FFF2-40B4-BE49-F238E27FC236}">
                <a16:creationId xmlns:a16="http://schemas.microsoft.com/office/drawing/2014/main" id="{F3F72EC3-6B07-6BB7-364D-3E812EC73A23}"/>
              </a:ext>
            </a:extLst>
          </p:cNvPr>
          <p:cNvGrpSpPr/>
          <p:nvPr/>
        </p:nvGrpSpPr>
        <p:grpSpPr>
          <a:xfrm>
            <a:off x="2204550" y="3767396"/>
            <a:ext cx="4734900" cy="150300"/>
            <a:chOff x="951150" y="3391200"/>
            <a:chExt cx="4734900" cy="150300"/>
          </a:xfrm>
        </p:grpSpPr>
        <p:cxnSp>
          <p:nvCxnSpPr>
            <p:cNvPr id="691" name="Google Shape;691;p28">
              <a:extLst>
                <a:ext uri="{FF2B5EF4-FFF2-40B4-BE49-F238E27FC236}">
                  <a16:creationId xmlns:a16="http://schemas.microsoft.com/office/drawing/2014/main" id="{432F0DA6-6ACB-2B3A-E4F7-4389511BF33C}"/>
                </a:ext>
              </a:extLst>
            </p:cNvPr>
            <p:cNvCxnSpPr>
              <a:stCxn id="692" idx="3"/>
              <a:endCxn id="688" idx="1"/>
            </p:cNvCxnSpPr>
            <p:nvPr/>
          </p:nvCxnSpPr>
          <p:spPr>
            <a:xfrm>
              <a:off x="1101450" y="3466350"/>
              <a:ext cx="1602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  <p:sp>
          <p:nvSpPr>
            <p:cNvPr id="693" name="Google Shape;693;p28">
              <a:extLst>
                <a:ext uri="{FF2B5EF4-FFF2-40B4-BE49-F238E27FC236}">
                  <a16:creationId xmlns:a16="http://schemas.microsoft.com/office/drawing/2014/main" id="{388D0B61-0278-14A2-053D-EB8559E2EAB5}"/>
                </a:ext>
              </a:extLst>
            </p:cNvPr>
            <p:cNvSpPr/>
            <p:nvPr/>
          </p:nvSpPr>
          <p:spPr>
            <a:xfrm>
              <a:off x="5535750" y="3391200"/>
              <a:ext cx="150300" cy="150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8">
              <a:extLst>
                <a:ext uri="{FF2B5EF4-FFF2-40B4-BE49-F238E27FC236}">
                  <a16:creationId xmlns:a16="http://schemas.microsoft.com/office/drawing/2014/main" id="{1EB064CB-2AB8-4278-EC2C-E46FED035035}"/>
                </a:ext>
              </a:extLst>
            </p:cNvPr>
            <p:cNvSpPr/>
            <p:nvPr/>
          </p:nvSpPr>
          <p:spPr>
            <a:xfrm>
              <a:off x="951150" y="3391200"/>
              <a:ext cx="150300" cy="150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4" name="Google Shape;694;p28">
              <a:extLst>
                <a:ext uri="{FF2B5EF4-FFF2-40B4-BE49-F238E27FC236}">
                  <a16:creationId xmlns:a16="http://schemas.microsoft.com/office/drawing/2014/main" id="{9D8345EA-AB02-2215-323C-F9925CEEF3A8}"/>
                </a:ext>
              </a:extLst>
            </p:cNvPr>
            <p:cNvCxnSpPr>
              <a:stCxn id="688" idx="3"/>
              <a:endCxn id="693" idx="1"/>
            </p:cNvCxnSpPr>
            <p:nvPr/>
          </p:nvCxnSpPr>
          <p:spPr>
            <a:xfrm>
              <a:off x="3932850" y="3466350"/>
              <a:ext cx="1602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</p:grpSp>
      <p:sp>
        <p:nvSpPr>
          <p:cNvPr id="16" name="Google Shape;687;p28">
            <a:extLst>
              <a:ext uri="{FF2B5EF4-FFF2-40B4-BE49-F238E27FC236}">
                <a16:creationId xmlns:a16="http://schemas.microsoft.com/office/drawing/2014/main" id="{9F8519BF-E8CB-1E26-1793-8A7DD11F4CED}"/>
              </a:ext>
            </a:extLst>
          </p:cNvPr>
          <p:cNvSpPr txBox="1">
            <a:spLocks/>
          </p:cNvSpPr>
          <p:nvPr/>
        </p:nvSpPr>
        <p:spPr>
          <a:xfrm>
            <a:off x="6613135" y="4545703"/>
            <a:ext cx="2463132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b="1" dirty="0"/>
              <a:t>Made by</a:t>
            </a:r>
            <a:br>
              <a:rPr lang="en-US" dirty="0"/>
            </a:br>
            <a:r>
              <a:rPr lang="en-US" dirty="0"/>
              <a:t>M. EL IDRYSY Nizar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16B4DD-27BB-BE1C-4D37-C479D6217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70" y="272834"/>
            <a:ext cx="560874" cy="5555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DFB120-86ED-A66D-4B7A-AF61E8037B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" b="40567"/>
          <a:stretch>
            <a:fillRect/>
          </a:stretch>
        </p:blipFill>
        <p:spPr>
          <a:xfrm>
            <a:off x="972984" y="325243"/>
            <a:ext cx="2463132" cy="4507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9C0FF08-8059-ADFD-B3C1-D8711CC10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526792">
            <a:off x="8145164" y="214205"/>
            <a:ext cx="697961" cy="697961"/>
          </a:xfrm>
          <a:prstGeom prst="rect">
            <a:avLst/>
          </a:prstGeom>
        </p:spPr>
      </p:pic>
      <p:sp>
        <p:nvSpPr>
          <p:cNvPr id="2" name="Google Shape;720;p30">
            <a:extLst>
              <a:ext uri="{FF2B5EF4-FFF2-40B4-BE49-F238E27FC236}">
                <a16:creationId xmlns:a16="http://schemas.microsoft.com/office/drawing/2014/main" id="{233832F5-82AB-AADB-FE7B-62F0FF8214E5}"/>
              </a:ext>
            </a:extLst>
          </p:cNvPr>
          <p:cNvSpPr txBox="1">
            <a:spLocks/>
          </p:cNvSpPr>
          <p:nvPr/>
        </p:nvSpPr>
        <p:spPr>
          <a:xfrm>
            <a:off x="-2189455" y="3164159"/>
            <a:ext cx="1385891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878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0"/>
          <p:cNvSpPr txBox="1">
            <a:spLocks noGrp="1"/>
          </p:cNvSpPr>
          <p:nvPr>
            <p:ph type="title"/>
          </p:nvPr>
        </p:nvSpPr>
        <p:spPr>
          <a:xfrm>
            <a:off x="1989737" y="1530550"/>
            <a:ext cx="2904817" cy="8480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&amp; </a:t>
            </a:r>
            <a:r>
              <a:rPr lang="en" dirty="0" err="1"/>
              <a:t>Problématique</a:t>
            </a:r>
            <a:endParaRPr dirty="0"/>
          </a:p>
        </p:txBody>
      </p:sp>
      <p:sp>
        <p:nvSpPr>
          <p:cNvPr id="709" name="Google Shape;709;p30"/>
          <p:cNvSpPr txBox="1">
            <a:spLocks noGrp="1"/>
          </p:cNvSpPr>
          <p:nvPr>
            <p:ph type="title" idx="2"/>
          </p:nvPr>
        </p:nvSpPr>
        <p:spPr>
          <a:xfrm>
            <a:off x="720075" y="1609200"/>
            <a:ext cx="1280700" cy="7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10" name="Google Shape;710;p30"/>
          <p:cNvSpPr txBox="1">
            <a:spLocks noGrp="1"/>
          </p:cNvSpPr>
          <p:nvPr>
            <p:ph type="subTitle" idx="1"/>
          </p:nvPr>
        </p:nvSpPr>
        <p:spPr>
          <a:xfrm>
            <a:off x="1989726" y="2302404"/>
            <a:ext cx="23847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Contexte</a:t>
            </a:r>
            <a:r>
              <a:rPr lang="en-US" dirty="0"/>
              <a:t> du </a:t>
            </a:r>
            <a:r>
              <a:rPr lang="en-US" dirty="0" err="1"/>
              <a:t>projet</a:t>
            </a:r>
            <a:r>
              <a:rPr lang="en-US" dirty="0"/>
              <a:t> et </a:t>
            </a:r>
            <a:r>
              <a:rPr lang="en-US" dirty="0" err="1"/>
              <a:t>enjeux</a:t>
            </a:r>
            <a:r>
              <a:rPr lang="en-US" dirty="0"/>
              <a:t> du support technique</a:t>
            </a:r>
            <a:endParaRPr dirty="0"/>
          </a:p>
        </p:txBody>
      </p:sp>
      <p:sp>
        <p:nvSpPr>
          <p:cNvPr id="711" name="Google Shape;711;p30"/>
          <p:cNvSpPr txBox="1">
            <a:spLocks noGrp="1"/>
          </p:cNvSpPr>
          <p:nvPr>
            <p:ph type="title" idx="3"/>
          </p:nvPr>
        </p:nvSpPr>
        <p:spPr>
          <a:xfrm>
            <a:off x="6039288" y="1434353"/>
            <a:ext cx="2904816" cy="9162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&amp; Technologies</a:t>
            </a:r>
            <a:endParaRPr dirty="0"/>
          </a:p>
        </p:txBody>
      </p:sp>
      <p:sp>
        <p:nvSpPr>
          <p:cNvPr id="712" name="Google Shape;712;p30"/>
          <p:cNvSpPr txBox="1">
            <a:spLocks noGrp="1"/>
          </p:cNvSpPr>
          <p:nvPr>
            <p:ph type="title" idx="4"/>
          </p:nvPr>
        </p:nvSpPr>
        <p:spPr>
          <a:xfrm>
            <a:off x="4769575" y="1609200"/>
            <a:ext cx="1280700" cy="7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13" name="Google Shape;713;p30"/>
          <p:cNvSpPr txBox="1">
            <a:spLocks noGrp="1"/>
          </p:cNvSpPr>
          <p:nvPr>
            <p:ph type="subTitle" idx="5"/>
          </p:nvPr>
        </p:nvSpPr>
        <p:spPr>
          <a:xfrm>
            <a:off x="6039300" y="2274355"/>
            <a:ext cx="23847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/>
              <a:t>Outils</a:t>
            </a:r>
            <a:r>
              <a:rPr lang="en-US" dirty="0"/>
              <a:t> et structure technique du site web</a:t>
            </a:r>
            <a:endParaRPr dirty="0"/>
          </a:p>
        </p:txBody>
      </p:sp>
      <p:sp>
        <p:nvSpPr>
          <p:cNvPr id="714" name="Google Shape;714;p30"/>
          <p:cNvSpPr txBox="1">
            <a:spLocks noGrp="1"/>
          </p:cNvSpPr>
          <p:nvPr>
            <p:ph type="title" idx="6"/>
          </p:nvPr>
        </p:nvSpPr>
        <p:spPr>
          <a:xfrm>
            <a:off x="1989911" y="3161450"/>
            <a:ext cx="3305741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Fonctionnement</a:t>
            </a:r>
            <a:r>
              <a:rPr lang="en" sz="2000" dirty="0"/>
              <a:t> </a:t>
            </a:r>
            <a:endParaRPr sz="2000" dirty="0"/>
          </a:p>
        </p:txBody>
      </p:sp>
      <p:sp>
        <p:nvSpPr>
          <p:cNvPr id="715" name="Google Shape;715;p30"/>
          <p:cNvSpPr txBox="1">
            <a:spLocks noGrp="1"/>
          </p:cNvSpPr>
          <p:nvPr>
            <p:ph type="title" idx="7"/>
          </p:nvPr>
        </p:nvSpPr>
        <p:spPr>
          <a:xfrm>
            <a:off x="720075" y="3161450"/>
            <a:ext cx="1280700" cy="7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17" name="Google Shape;717;p30"/>
          <p:cNvSpPr txBox="1">
            <a:spLocks noGrp="1"/>
          </p:cNvSpPr>
          <p:nvPr>
            <p:ph type="title" idx="9"/>
          </p:nvPr>
        </p:nvSpPr>
        <p:spPr>
          <a:xfrm>
            <a:off x="6039288" y="3349100"/>
            <a:ext cx="3104712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Démonstration</a:t>
            </a:r>
            <a:r>
              <a:rPr lang="en" sz="2000" dirty="0"/>
              <a:t> &amp; Conclusion</a:t>
            </a:r>
            <a:endParaRPr sz="2000" dirty="0"/>
          </a:p>
        </p:txBody>
      </p:sp>
      <p:sp>
        <p:nvSpPr>
          <p:cNvPr id="718" name="Google Shape;718;p30"/>
          <p:cNvSpPr txBox="1">
            <a:spLocks noGrp="1"/>
          </p:cNvSpPr>
          <p:nvPr>
            <p:ph type="title" idx="13"/>
          </p:nvPr>
        </p:nvSpPr>
        <p:spPr>
          <a:xfrm>
            <a:off x="4769575" y="3161675"/>
            <a:ext cx="1280700" cy="7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19" name="Google Shape;719;p30"/>
          <p:cNvSpPr txBox="1">
            <a:spLocks noGrp="1"/>
          </p:cNvSpPr>
          <p:nvPr>
            <p:ph type="subTitle" idx="14"/>
          </p:nvPr>
        </p:nvSpPr>
        <p:spPr>
          <a:xfrm>
            <a:off x="6039291" y="3800600"/>
            <a:ext cx="23847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MA" altLang="en-MA" dirty="0">
                <a:solidFill>
                  <a:schemeClr val="accent6"/>
                </a:solidFill>
                <a:latin typeface="Barlow" pitchFamily="2" charset="77"/>
              </a:rPr>
              <a:t>Aperçu du système et bilan du projet</a:t>
            </a:r>
          </a:p>
        </p:txBody>
      </p:sp>
      <p:sp>
        <p:nvSpPr>
          <p:cNvPr id="720" name="Google Shape;720;p30"/>
          <p:cNvSpPr txBox="1">
            <a:spLocks noGrp="1"/>
          </p:cNvSpPr>
          <p:nvPr>
            <p:ph type="title" idx="15"/>
          </p:nvPr>
        </p:nvSpPr>
        <p:spPr>
          <a:xfrm>
            <a:off x="603247" y="393915"/>
            <a:ext cx="1516955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Plan</a:t>
            </a:r>
            <a:endParaRPr sz="4000" dirty="0"/>
          </a:p>
        </p:txBody>
      </p:sp>
      <p:cxnSp>
        <p:nvCxnSpPr>
          <p:cNvPr id="721" name="Google Shape;721;p30"/>
          <p:cNvCxnSpPr>
            <a:stCxn id="722" idx="3"/>
            <a:endCxn id="723" idx="1"/>
          </p:cNvCxnSpPr>
          <p:nvPr/>
        </p:nvCxnSpPr>
        <p:spPr>
          <a:xfrm>
            <a:off x="1068738" y="2556434"/>
            <a:ext cx="583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cxnSp>
      <p:grpSp>
        <p:nvGrpSpPr>
          <p:cNvPr id="724" name="Google Shape;724;p30"/>
          <p:cNvGrpSpPr/>
          <p:nvPr/>
        </p:nvGrpSpPr>
        <p:grpSpPr>
          <a:xfrm>
            <a:off x="918438" y="2481284"/>
            <a:ext cx="883975" cy="150300"/>
            <a:chOff x="918363" y="2481284"/>
            <a:chExt cx="883975" cy="150300"/>
          </a:xfrm>
        </p:grpSpPr>
        <p:sp>
          <p:nvSpPr>
            <p:cNvPr id="722" name="Google Shape;722;p30"/>
            <p:cNvSpPr/>
            <p:nvPr/>
          </p:nvSpPr>
          <p:spPr>
            <a:xfrm>
              <a:off x="918363" y="2481284"/>
              <a:ext cx="150300" cy="150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1652038" y="2481284"/>
              <a:ext cx="150300" cy="150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5" name="Google Shape;725;p30"/>
          <p:cNvCxnSpPr>
            <a:stCxn id="726" idx="3"/>
            <a:endCxn id="727" idx="1"/>
          </p:cNvCxnSpPr>
          <p:nvPr/>
        </p:nvCxnSpPr>
        <p:spPr>
          <a:xfrm>
            <a:off x="1068738" y="4113196"/>
            <a:ext cx="583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cxnSp>
      <p:grpSp>
        <p:nvGrpSpPr>
          <p:cNvPr id="728" name="Google Shape;728;p30"/>
          <p:cNvGrpSpPr/>
          <p:nvPr/>
        </p:nvGrpSpPr>
        <p:grpSpPr>
          <a:xfrm>
            <a:off x="918438" y="4038046"/>
            <a:ext cx="883975" cy="150300"/>
            <a:chOff x="918363" y="4038046"/>
            <a:chExt cx="883975" cy="150300"/>
          </a:xfrm>
        </p:grpSpPr>
        <p:sp>
          <p:nvSpPr>
            <p:cNvPr id="726" name="Google Shape;726;p30"/>
            <p:cNvSpPr/>
            <p:nvPr/>
          </p:nvSpPr>
          <p:spPr>
            <a:xfrm>
              <a:off x="918363" y="4038046"/>
              <a:ext cx="150300" cy="150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1652038" y="4038046"/>
              <a:ext cx="150300" cy="150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9" name="Google Shape;729;p30"/>
          <p:cNvCxnSpPr>
            <a:stCxn id="730" idx="3"/>
            <a:endCxn id="731" idx="1"/>
          </p:cNvCxnSpPr>
          <p:nvPr/>
        </p:nvCxnSpPr>
        <p:spPr>
          <a:xfrm>
            <a:off x="5118238" y="2556434"/>
            <a:ext cx="583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cxnSp>
      <p:grpSp>
        <p:nvGrpSpPr>
          <p:cNvPr id="732" name="Google Shape;732;p30"/>
          <p:cNvGrpSpPr/>
          <p:nvPr/>
        </p:nvGrpSpPr>
        <p:grpSpPr>
          <a:xfrm>
            <a:off x="4967938" y="2481284"/>
            <a:ext cx="883975" cy="150300"/>
            <a:chOff x="4694116" y="2481284"/>
            <a:chExt cx="883975" cy="150300"/>
          </a:xfrm>
        </p:grpSpPr>
        <p:sp>
          <p:nvSpPr>
            <p:cNvPr id="730" name="Google Shape;730;p30"/>
            <p:cNvSpPr/>
            <p:nvPr/>
          </p:nvSpPr>
          <p:spPr>
            <a:xfrm>
              <a:off x="4694116" y="2481284"/>
              <a:ext cx="150300" cy="150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5427791" y="2481284"/>
              <a:ext cx="150300" cy="150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33" name="Google Shape;733;p30"/>
          <p:cNvCxnSpPr>
            <a:stCxn id="734" idx="3"/>
            <a:endCxn id="735" idx="1"/>
          </p:cNvCxnSpPr>
          <p:nvPr/>
        </p:nvCxnSpPr>
        <p:spPr>
          <a:xfrm>
            <a:off x="5118238" y="4113196"/>
            <a:ext cx="583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cxnSp>
      <p:grpSp>
        <p:nvGrpSpPr>
          <p:cNvPr id="736" name="Google Shape;736;p30"/>
          <p:cNvGrpSpPr/>
          <p:nvPr/>
        </p:nvGrpSpPr>
        <p:grpSpPr>
          <a:xfrm>
            <a:off x="4967938" y="4038046"/>
            <a:ext cx="883975" cy="150300"/>
            <a:chOff x="4694116" y="4038046"/>
            <a:chExt cx="883975" cy="150300"/>
          </a:xfrm>
        </p:grpSpPr>
        <p:sp>
          <p:nvSpPr>
            <p:cNvPr id="734" name="Google Shape;734;p30"/>
            <p:cNvSpPr/>
            <p:nvPr/>
          </p:nvSpPr>
          <p:spPr>
            <a:xfrm>
              <a:off x="4694116" y="4038046"/>
              <a:ext cx="150300" cy="150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5427791" y="4038046"/>
              <a:ext cx="150300" cy="1503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687;p28">
            <a:extLst>
              <a:ext uri="{FF2B5EF4-FFF2-40B4-BE49-F238E27FC236}">
                <a16:creationId xmlns:a16="http://schemas.microsoft.com/office/drawing/2014/main" id="{AE956ABB-348F-465E-F91B-5610B5BAE69F}"/>
              </a:ext>
            </a:extLst>
          </p:cNvPr>
          <p:cNvSpPr txBox="1">
            <a:spLocks/>
          </p:cNvSpPr>
          <p:nvPr/>
        </p:nvSpPr>
        <p:spPr>
          <a:xfrm>
            <a:off x="-2539772" y="5390830"/>
            <a:ext cx="2463132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u="sng"/>
              <a:t>Jury</a:t>
            </a:r>
          </a:p>
          <a:p>
            <a:pPr marL="0" indent="0"/>
            <a:r>
              <a:rPr lang="en-US"/>
              <a:t>Ms. FISSOUNE Rachida</a:t>
            </a:r>
            <a:endParaRPr lang="en-US" dirty="0"/>
          </a:p>
        </p:txBody>
      </p:sp>
      <p:sp>
        <p:nvSpPr>
          <p:cNvPr id="19" name="Google Shape;687;p28">
            <a:extLst>
              <a:ext uri="{FF2B5EF4-FFF2-40B4-BE49-F238E27FC236}">
                <a16:creationId xmlns:a16="http://schemas.microsoft.com/office/drawing/2014/main" id="{55B5C3D8-0536-32DA-759B-3E9B159FD2F4}"/>
              </a:ext>
            </a:extLst>
          </p:cNvPr>
          <p:cNvSpPr txBox="1">
            <a:spLocks/>
          </p:cNvSpPr>
          <p:nvPr/>
        </p:nvSpPr>
        <p:spPr>
          <a:xfrm>
            <a:off x="9144000" y="5390830"/>
            <a:ext cx="2463132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accent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u="sng" dirty="0"/>
              <a:t>Made by</a:t>
            </a:r>
            <a:br>
              <a:rPr lang="en-US" dirty="0"/>
            </a:br>
            <a:r>
              <a:rPr lang="en-US" dirty="0"/>
              <a:t>M. EL IDRYSY Nizar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EF13628-55E3-6D8F-8540-E90B5DDCC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9080" y="-1348148"/>
            <a:ext cx="560874" cy="5555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416EFF-F1C6-D08F-A034-7C6BBBA6EC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" b="40567"/>
          <a:stretch>
            <a:fillRect/>
          </a:stretch>
        </p:blipFill>
        <p:spPr>
          <a:xfrm>
            <a:off x="-1231566" y="-1295739"/>
            <a:ext cx="2463132" cy="4507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4AC317-656C-4A0A-69AC-E70067E8D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526792">
            <a:off x="9627599" y="-1242450"/>
            <a:ext cx="697961" cy="697961"/>
          </a:xfrm>
          <a:prstGeom prst="rect">
            <a:avLst/>
          </a:prstGeom>
        </p:spPr>
      </p:pic>
      <p:sp>
        <p:nvSpPr>
          <p:cNvPr id="30" name="Rectangle 14">
            <a:extLst>
              <a:ext uri="{FF2B5EF4-FFF2-40B4-BE49-F238E27FC236}">
                <a16:creationId xmlns:a16="http://schemas.microsoft.com/office/drawing/2014/main" id="{012283EE-EA1E-DF0A-594E-333FE506BFF0}"/>
              </a:ext>
            </a:extLst>
          </p:cNvPr>
          <p:cNvSpPr>
            <a:spLocks noGrp="1" noChangeArrowheads="1"/>
          </p:cNvSpPr>
          <p:nvPr>
            <p:ph type="subTitle" idx="8"/>
          </p:nvPr>
        </p:nvSpPr>
        <p:spPr bwMode="auto">
          <a:xfrm>
            <a:off x="1989138" y="3671421"/>
            <a:ext cx="249242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MA" altLang="en-MA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Barlow" pitchFamily="2" charset="77"/>
              </a:rPr>
              <a:t>Parcours de la création à la résolution</a:t>
            </a:r>
          </a:p>
        </p:txBody>
      </p:sp>
      <p:sp>
        <p:nvSpPr>
          <p:cNvPr id="32" name="Google Shape;751;p32">
            <a:extLst>
              <a:ext uri="{FF2B5EF4-FFF2-40B4-BE49-F238E27FC236}">
                <a16:creationId xmlns:a16="http://schemas.microsoft.com/office/drawing/2014/main" id="{14ADBB25-C254-CF75-9784-54AFEF50D824}"/>
              </a:ext>
            </a:extLst>
          </p:cNvPr>
          <p:cNvSpPr/>
          <p:nvPr/>
        </p:nvSpPr>
        <p:spPr>
          <a:xfrm>
            <a:off x="-4083446" y="-522751"/>
            <a:ext cx="3816318" cy="5143394"/>
          </a:xfrm>
          <a:custGeom>
            <a:avLst/>
            <a:gdLst/>
            <a:ahLst/>
            <a:cxnLst/>
            <a:rect l="l" t="t" r="r" b="b"/>
            <a:pathLst>
              <a:path w="69495" h="93661" extrusionOk="0">
                <a:moveTo>
                  <a:pt x="50853" y="0"/>
                </a:moveTo>
                <a:cubicBezTo>
                  <a:pt x="50853" y="0"/>
                  <a:pt x="49632" y="1003"/>
                  <a:pt x="49593" y="1100"/>
                </a:cubicBezTo>
                <a:cubicBezTo>
                  <a:pt x="49553" y="1200"/>
                  <a:pt x="49200" y="2379"/>
                  <a:pt x="49121" y="2498"/>
                </a:cubicBezTo>
                <a:cubicBezTo>
                  <a:pt x="49043" y="2616"/>
                  <a:pt x="48216" y="4387"/>
                  <a:pt x="48058" y="5272"/>
                </a:cubicBezTo>
                <a:cubicBezTo>
                  <a:pt x="47901" y="6158"/>
                  <a:pt x="47548" y="6787"/>
                  <a:pt x="47527" y="7259"/>
                </a:cubicBezTo>
                <a:cubicBezTo>
                  <a:pt x="47508" y="7732"/>
                  <a:pt x="47487" y="8440"/>
                  <a:pt x="46858" y="10072"/>
                </a:cubicBezTo>
                <a:cubicBezTo>
                  <a:pt x="46229" y="11704"/>
                  <a:pt x="45127" y="14243"/>
                  <a:pt x="45087" y="15128"/>
                </a:cubicBezTo>
                <a:cubicBezTo>
                  <a:pt x="44943" y="15135"/>
                  <a:pt x="44803" y="15137"/>
                  <a:pt x="44681" y="15137"/>
                </a:cubicBezTo>
                <a:cubicBezTo>
                  <a:pt x="44436" y="15137"/>
                  <a:pt x="44261" y="15128"/>
                  <a:pt x="44261" y="15128"/>
                </a:cubicBezTo>
                <a:cubicBezTo>
                  <a:pt x="44261" y="15128"/>
                  <a:pt x="42004" y="15315"/>
                  <a:pt x="41082" y="16698"/>
                </a:cubicBezTo>
                <a:cubicBezTo>
                  <a:pt x="40160" y="18080"/>
                  <a:pt x="39917" y="19299"/>
                  <a:pt x="39917" y="19299"/>
                </a:cubicBezTo>
                <a:lnTo>
                  <a:pt x="40378" y="21114"/>
                </a:lnTo>
                <a:cubicBezTo>
                  <a:pt x="40378" y="21114"/>
                  <a:pt x="39944" y="21386"/>
                  <a:pt x="40079" y="22009"/>
                </a:cubicBezTo>
                <a:cubicBezTo>
                  <a:pt x="40214" y="22632"/>
                  <a:pt x="40756" y="23634"/>
                  <a:pt x="40947" y="23769"/>
                </a:cubicBezTo>
                <a:cubicBezTo>
                  <a:pt x="41136" y="23906"/>
                  <a:pt x="41379" y="23987"/>
                  <a:pt x="41379" y="23987"/>
                </a:cubicBezTo>
                <a:cubicBezTo>
                  <a:pt x="41379" y="23987"/>
                  <a:pt x="40947" y="25152"/>
                  <a:pt x="40621" y="25287"/>
                </a:cubicBezTo>
                <a:cubicBezTo>
                  <a:pt x="40512" y="25332"/>
                  <a:pt x="40365" y="25347"/>
                  <a:pt x="40216" y="25347"/>
                </a:cubicBezTo>
                <a:cubicBezTo>
                  <a:pt x="39919" y="25347"/>
                  <a:pt x="39618" y="25287"/>
                  <a:pt x="39618" y="25287"/>
                </a:cubicBezTo>
                <a:cubicBezTo>
                  <a:pt x="39618" y="25287"/>
                  <a:pt x="39598" y="25286"/>
                  <a:pt x="39560" y="25286"/>
                </a:cubicBezTo>
                <a:cubicBezTo>
                  <a:pt x="39362" y="25286"/>
                  <a:pt x="38694" y="25324"/>
                  <a:pt x="38100" y="25802"/>
                </a:cubicBezTo>
                <a:cubicBezTo>
                  <a:pt x="37397" y="26371"/>
                  <a:pt x="37044" y="27212"/>
                  <a:pt x="37044" y="27212"/>
                </a:cubicBezTo>
                <a:lnTo>
                  <a:pt x="32355" y="30490"/>
                </a:lnTo>
                <a:lnTo>
                  <a:pt x="29376" y="32305"/>
                </a:lnTo>
                <a:lnTo>
                  <a:pt x="29781" y="32685"/>
                </a:lnTo>
                <a:cubicBezTo>
                  <a:pt x="29781" y="32685"/>
                  <a:pt x="25825" y="34664"/>
                  <a:pt x="25230" y="34988"/>
                </a:cubicBezTo>
                <a:cubicBezTo>
                  <a:pt x="24634" y="35314"/>
                  <a:pt x="22844" y="35529"/>
                  <a:pt x="20406" y="37074"/>
                </a:cubicBezTo>
                <a:cubicBezTo>
                  <a:pt x="17967" y="38619"/>
                  <a:pt x="17018" y="39188"/>
                  <a:pt x="17018" y="39188"/>
                </a:cubicBezTo>
                <a:cubicBezTo>
                  <a:pt x="17018" y="39188"/>
                  <a:pt x="14958" y="39053"/>
                  <a:pt x="14661" y="39053"/>
                </a:cubicBezTo>
                <a:cubicBezTo>
                  <a:pt x="14362" y="39053"/>
                  <a:pt x="13332" y="39406"/>
                  <a:pt x="13224" y="39487"/>
                </a:cubicBezTo>
                <a:cubicBezTo>
                  <a:pt x="13116" y="39568"/>
                  <a:pt x="12736" y="39867"/>
                  <a:pt x="12736" y="39867"/>
                </a:cubicBezTo>
                <a:cubicBezTo>
                  <a:pt x="12736" y="39867"/>
                  <a:pt x="12670" y="39865"/>
                  <a:pt x="12572" y="39865"/>
                </a:cubicBezTo>
                <a:cubicBezTo>
                  <a:pt x="12328" y="39865"/>
                  <a:pt x="11885" y="39878"/>
                  <a:pt x="11788" y="39975"/>
                </a:cubicBezTo>
                <a:cubicBezTo>
                  <a:pt x="11653" y="40110"/>
                  <a:pt x="11464" y="40436"/>
                  <a:pt x="11464" y="40436"/>
                </a:cubicBezTo>
                <a:cubicBezTo>
                  <a:pt x="11464" y="40436"/>
                  <a:pt x="10868" y="40598"/>
                  <a:pt x="10758" y="40787"/>
                </a:cubicBezTo>
                <a:cubicBezTo>
                  <a:pt x="10650" y="40978"/>
                  <a:pt x="10108" y="42034"/>
                  <a:pt x="10189" y="42196"/>
                </a:cubicBezTo>
                <a:cubicBezTo>
                  <a:pt x="10270" y="42358"/>
                  <a:pt x="10569" y="42441"/>
                  <a:pt x="10569" y="42441"/>
                </a:cubicBezTo>
                <a:lnTo>
                  <a:pt x="10976" y="42196"/>
                </a:lnTo>
                <a:cubicBezTo>
                  <a:pt x="10976" y="42196"/>
                  <a:pt x="11068" y="42214"/>
                  <a:pt x="11181" y="42214"/>
                </a:cubicBezTo>
                <a:cubicBezTo>
                  <a:pt x="11313" y="42214"/>
                  <a:pt x="11472" y="42190"/>
                  <a:pt x="11545" y="42088"/>
                </a:cubicBezTo>
                <a:cubicBezTo>
                  <a:pt x="11680" y="41897"/>
                  <a:pt x="11815" y="41547"/>
                  <a:pt x="11815" y="41547"/>
                </a:cubicBezTo>
                <a:lnTo>
                  <a:pt x="12356" y="41547"/>
                </a:lnTo>
                <a:cubicBezTo>
                  <a:pt x="12356" y="41547"/>
                  <a:pt x="13012" y="41845"/>
                  <a:pt x="13728" y="41845"/>
                </a:cubicBezTo>
                <a:cubicBezTo>
                  <a:pt x="13849" y="41845"/>
                  <a:pt x="13971" y="41836"/>
                  <a:pt x="14092" y="41816"/>
                </a:cubicBezTo>
                <a:cubicBezTo>
                  <a:pt x="14224" y="41795"/>
                  <a:pt x="14352" y="41787"/>
                  <a:pt x="14476" y="41787"/>
                </a:cubicBezTo>
                <a:cubicBezTo>
                  <a:pt x="14980" y="41787"/>
                  <a:pt x="15431" y="41925"/>
                  <a:pt x="15887" y="41925"/>
                </a:cubicBezTo>
                <a:cubicBezTo>
                  <a:pt x="16037" y="41925"/>
                  <a:pt x="16188" y="41910"/>
                  <a:pt x="16341" y="41870"/>
                </a:cubicBezTo>
                <a:cubicBezTo>
                  <a:pt x="17072" y="41681"/>
                  <a:pt x="17371" y="41005"/>
                  <a:pt x="17371" y="41005"/>
                </a:cubicBezTo>
                <a:cubicBezTo>
                  <a:pt x="17371" y="41005"/>
                  <a:pt x="21679" y="39921"/>
                  <a:pt x="22682" y="39811"/>
                </a:cubicBezTo>
                <a:cubicBezTo>
                  <a:pt x="23685" y="39703"/>
                  <a:pt x="25445" y="39352"/>
                  <a:pt x="25987" y="38945"/>
                </a:cubicBezTo>
                <a:cubicBezTo>
                  <a:pt x="26529" y="38538"/>
                  <a:pt x="28832" y="37020"/>
                  <a:pt x="29538" y="36696"/>
                </a:cubicBezTo>
                <a:cubicBezTo>
                  <a:pt x="30242" y="36370"/>
                  <a:pt x="31571" y="35855"/>
                  <a:pt x="31571" y="35855"/>
                </a:cubicBezTo>
                <a:cubicBezTo>
                  <a:pt x="31571" y="35855"/>
                  <a:pt x="32307" y="36639"/>
                  <a:pt x="32707" y="36639"/>
                </a:cubicBezTo>
                <a:cubicBezTo>
                  <a:pt x="32747" y="36639"/>
                  <a:pt x="32784" y="36631"/>
                  <a:pt x="32816" y="36613"/>
                </a:cubicBezTo>
                <a:cubicBezTo>
                  <a:pt x="33169" y="36424"/>
                  <a:pt x="34116" y="35314"/>
                  <a:pt x="34658" y="35068"/>
                </a:cubicBezTo>
                <a:cubicBezTo>
                  <a:pt x="35200" y="34826"/>
                  <a:pt x="36313" y="34610"/>
                  <a:pt x="36313" y="34610"/>
                </a:cubicBezTo>
                <a:cubicBezTo>
                  <a:pt x="36313" y="34610"/>
                  <a:pt x="36610" y="35963"/>
                  <a:pt x="37206" y="36505"/>
                </a:cubicBezTo>
                <a:cubicBezTo>
                  <a:pt x="37801" y="37047"/>
                  <a:pt x="37287" y="37753"/>
                  <a:pt x="37882" y="38212"/>
                </a:cubicBezTo>
                <a:cubicBezTo>
                  <a:pt x="38475" y="38668"/>
                  <a:pt x="38081" y="40002"/>
                  <a:pt x="38573" y="40002"/>
                </a:cubicBezTo>
                <a:cubicBezTo>
                  <a:pt x="38578" y="40002"/>
                  <a:pt x="38583" y="40002"/>
                  <a:pt x="38588" y="40002"/>
                </a:cubicBezTo>
                <a:cubicBezTo>
                  <a:pt x="38598" y="40001"/>
                  <a:pt x="38607" y="40001"/>
                  <a:pt x="38616" y="40001"/>
                </a:cubicBezTo>
                <a:cubicBezTo>
                  <a:pt x="39059" y="40001"/>
                  <a:pt x="37918" y="40685"/>
                  <a:pt x="38235" y="41005"/>
                </a:cubicBezTo>
                <a:cubicBezTo>
                  <a:pt x="38561" y="41329"/>
                  <a:pt x="38316" y="42412"/>
                  <a:pt x="37424" y="42956"/>
                </a:cubicBezTo>
                <a:cubicBezTo>
                  <a:pt x="36529" y="43498"/>
                  <a:pt x="35065" y="44609"/>
                  <a:pt x="34849" y="45774"/>
                </a:cubicBezTo>
                <a:cubicBezTo>
                  <a:pt x="34631" y="46939"/>
                  <a:pt x="33927" y="48618"/>
                  <a:pt x="33358" y="49079"/>
                </a:cubicBezTo>
                <a:cubicBezTo>
                  <a:pt x="32789" y="49540"/>
                  <a:pt x="31732" y="50408"/>
                  <a:pt x="31786" y="50759"/>
                </a:cubicBezTo>
                <a:cubicBezTo>
                  <a:pt x="31840" y="51112"/>
                  <a:pt x="30622" y="51546"/>
                  <a:pt x="29943" y="52385"/>
                </a:cubicBezTo>
                <a:cubicBezTo>
                  <a:pt x="29266" y="53226"/>
                  <a:pt x="27260" y="55013"/>
                  <a:pt x="26745" y="55609"/>
                </a:cubicBezTo>
                <a:cubicBezTo>
                  <a:pt x="26230" y="56207"/>
                  <a:pt x="23006" y="59133"/>
                  <a:pt x="23006" y="59133"/>
                </a:cubicBezTo>
                <a:lnTo>
                  <a:pt x="22086" y="59133"/>
                </a:lnTo>
                <a:cubicBezTo>
                  <a:pt x="22086" y="59133"/>
                  <a:pt x="21407" y="57777"/>
                  <a:pt x="20215" y="56830"/>
                </a:cubicBezTo>
                <a:cubicBezTo>
                  <a:pt x="19023" y="55881"/>
                  <a:pt x="15691" y="55013"/>
                  <a:pt x="15039" y="54878"/>
                </a:cubicBezTo>
                <a:cubicBezTo>
                  <a:pt x="14389" y="54743"/>
                  <a:pt x="11979" y="53514"/>
                  <a:pt x="11979" y="53514"/>
                </a:cubicBezTo>
                <a:cubicBezTo>
                  <a:pt x="11979" y="53514"/>
                  <a:pt x="12168" y="52196"/>
                  <a:pt x="12249" y="51951"/>
                </a:cubicBezTo>
                <a:cubicBezTo>
                  <a:pt x="12329" y="51708"/>
                  <a:pt x="12060" y="50786"/>
                  <a:pt x="11815" y="50624"/>
                </a:cubicBezTo>
                <a:cubicBezTo>
                  <a:pt x="11572" y="50462"/>
                  <a:pt x="10515" y="50298"/>
                  <a:pt x="10515" y="50298"/>
                </a:cubicBezTo>
                <a:cubicBezTo>
                  <a:pt x="10515" y="50298"/>
                  <a:pt x="10422" y="49782"/>
                  <a:pt x="10198" y="49782"/>
                </a:cubicBezTo>
                <a:cubicBezTo>
                  <a:pt x="10192" y="49782"/>
                  <a:pt x="10186" y="49782"/>
                  <a:pt x="10181" y="49783"/>
                </a:cubicBezTo>
                <a:cubicBezTo>
                  <a:pt x="9946" y="49810"/>
                  <a:pt x="9620" y="50271"/>
                  <a:pt x="9620" y="50271"/>
                </a:cubicBezTo>
                <a:lnTo>
                  <a:pt x="8725" y="50543"/>
                </a:lnTo>
                <a:cubicBezTo>
                  <a:pt x="8725" y="50543"/>
                  <a:pt x="7283" y="50623"/>
                  <a:pt x="6136" y="50623"/>
                </a:cubicBezTo>
                <a:cubicBezTo>
                  <a:pt x="5792" y="50623"/>
                  <a:pt x="5475" y="50616"/>
                  <a:pt x="5231" y="50597"/>
                </a:cubicBezTo>
                <a:cubicBezTo>
                  <a:pt x="4174" y="50516"/>
                  <a:pt x="4309" y="50082"/>
                  <a:pt x="4309" y="50082"/>
                </a:cubicBezTo>
                <a:cubicBezTo>
                  <a:pt x="4309" y="50082"/>
                  <a:pt x="4225" y="50058"/>
                  <a:pt x="4119" y="50058"/>
                </a:cubicBezTo>
                <a:cubicBezTo>
                  <a:pt x="3999" y="50058"/>
                  <a:pt x="3853" y="50088"/>
                  <a:pt x="3767" y="50217"/>
                </a:cubicBezTo>
                <a:cubicBezTo>
                  <a:pt x="3605" y="50462"/>
                  <a:pt x="3522" y="50624"/>
                  <a:pt x="3522" y="50624"/>
                </a:cubicBezTo>
                <a:lnTo>
                  <a:pt x="2222" y="50759"/>
                </a:lnTo>
                <a:cubicBezTo>
                  <a:pt x="2222" y="50759"/>
                  <a:pt x="2011" y="50529"/>
                  <a:pt x="1832" y="50529"/>
                </a:cubicBezTo>
                <a:cubicBezTo>
                  <a:pt x="1808" y="50529"/>
                  <a:pt x="1784" y="50533"/>
                  <a:pt x="1761" y="50543"/>
                </a:cubicBezTo>
                <a:cubicBezTo>
                  <a:pt x="1572" y="50624"/>
                  <a:pt x="1464" y="51166"/>
                  <a:pt x="1464" y="51166"/>
                </a:cubicBezTo>
                <a:cubicBezTo>
                  <a:pt x="1464" y="51166"/>
                  <a:pt x="488" y="51762"/>
                  <a:pt x="243" y="52223"/>
                </a:cubicBezTo>
                <a:cubicBezTo>
                  <a:pt x="0" y="52684"/>
                  <a:pt x="0" y="53421"/>
                  <a:pt x="650" y="53784"/>
                </a:cubicBezTo>
                <a:cubicBezTo>
                  <a:pt x="1300" y="54148"/>
                  <a:pt x="3387" y="54064"/>
                  <a:pt x="4525" y="54417"/>
                </a:cubicBezTo>
                <a:cubicBezTo>
                  <a:pt x="5663" y="54770"/>
                  <a:pt x="5121" y="55366"/>
                  <a:pt x="5636" y="55555"/>
                </a:cubicBezTo>
                <a:cubicBezTo>
                  <a:pt x="5769" y="55605"/>
                  <a:pt x="5929" y="55623"/>
                  <a:pt x="6092" y="55623"/>
                </a:cubicBezTo>
                <a:cubicBezTo>
                  <a:pt x="6555" y="55623"/>
                  <a:pt x="7045" y="55474"/>
                  <a:pt x="7045" y="55474"/>
                </a:cubicBezTo>
                <a:cubicBezTo>
                  <a:pt x="7045" y="55474"/>
                  <a:pt x="8445" y="56264"/>
                  <a:pt x="8828" y="56264"/>
                </a:cubicBezTo>
                <a:cubicBezTo>
                  <a:pt x="8841" y="56264"/>
                  <a:pt x="8852" y="56263"/>
                  <a:pt x="8862" y="56261"/>
                </a:cubicBezTo>
                <a:cubicBezTo>
                  <a:pt x="8877" y="56259"/>
                  <a:pt x="8891" y="56258"/>
                  <a:pt x="8904" y="56258"/>
                </a:cubicBezTo>
                <a:cubicBezTo>
                  <a:pt x="9189" y="56258"/>
                  <a:pt x="9226" y="56779"/>
                  <a:pt x="9512" y="56830"/>
                </a:cubicBezTo>
                <a:cubicBezTo>
                  <a:pt x="9809" y="56884"/>
                  <a:pt x="11734" y="57806"/>
                  <a:pt x="12168" y="58348"/>
                </a:cubicBezTo>
                <a:cubicBezTo>
                  <a:pt x="12601" y="58890"/>
                  <a:pt x="14850" y="60731"/>
                  <a:pt x="16204" y="61869"/>
                </a:cubicBezTo>
                <a:cubicBezTo>
                  <a:pt x="17560" y="63007"/>
                  <a:pt x="19104" y="63225"/>
                  <a:pt x="19104" y="63225"/>
                </a:cubicBezTo>
                <a:cubicBezTo>
                  <a:pt x="19104" y="63225"/>
                  <a:pt x="21218" y="64986"/>
                  <a:pt x="22059" y="65013"/>
                </a:cubicBezTo>
                <a:cubicBezTo>
                  <a:pt x="22099" y="65014"/>
                  <a:pt x="22142" y="65015"/>
                  <a:pt x="22187" y="65015"/>
                </a:cubicBezTo>
                <a:cubicBezTo>
                  <a:pt x="23089" y="65015"/>
                  <a:pt x="24958" y="64770"/>
                  <a:pt x="24958" y="64770"/>
                </a:cubicBezTo>
                <a:cubicBezTo>
                  <a:pt x="24958" y="64770"/>
                  <a:pt x="30026" y="62195"/>
                  <a:pt x="31353" y="61572"/>
                </a:cubicBezTo>
                <a:cubicBezTo>
                  <a:pt x="32681" y="60947"/>
                  <a:pt x="34116" y="60459"/>
                  <a:pt x="34116" y="60459"/>
                </a:cubicBezTo>
                <a:cubicBezTo>
                  <a:pt x="34116" y="60459"/>
                  <a:pt x="34796" y="61314"/>
                  <a:pt x="35349" y="61314"/>
                </a:cubicBezTo>
                <a:cubicBezTo>
                  <a:pt x="35450" y="61314"/>
                  <a:pt x="35546" y="61286"/>
                  <a:pt x="35634" y="61219"/>
                </a:cubicBezTo>
                <a:cubicBezTo>
                  <a:pt x="36203" y="60785"/>
                  <a:pt x="39591" y="58780"/>
                  <a:pt x="39591" y="58780"/>
                </a:cubicBezTo>
                <a:cubicBezTo>
                  <a:pt x="39591" y="58780"/>
                  <a:pt x="41109" y="61165"/>
                  <a:pt x="41786" y="61572"/>
                </a:cubicBezTo>
                <a:cubicBezTo>
                  <a:pt x="42463" y="61977"/>
                  <a:pt x="41975" y="62764"/>
                  <a:pt x="42816" y="63144"/>
                </a:cubicBezTo>
                <a:cubicBezTo>
                  <a:pt x="43655" y="63522"/>
                  <a:pt x="44821" y="64010"/>
                  <a:pt x="44821" y="64010"/>
                </a:cubicBezTo>
                <a:lnTo>
                  <a:pt x="45687" y="63659"/>
                </a:lnTo>
                <a:cubicBezTo>
                  <a:pt x="45687" y="63659"/>
                  <a:pt x="47124" y="65231"/>
                  <a:pt x="48642" y="66423"/>
                </a:cubicBezTo>
                <a:cubicBezTo>
                  <a:pt x="50160" y="67614"/>
                  <a:pt x="51270" y="69674"/>
                  <a:pt x="51677" y="69944"/>
                </a:cubicBezTo>
                <a:cubicBezTo>
                  <a:pt x="52082" y="70216"/>
                  <a:pt x="52570" y="70785"/>
                  <a:pt x="52570" y="71599"/>
                </a:cubicBezTo>
                <a:cubicBezTo>
                  <a:pt x="52570" y="72411"/>
                  <a:pt x="52923" y="75066"/>
                  <a:pt x="53222" y="76665"/>
                </a:cubicBezTo>
                <a:cubicBezTo>
                  <a:pt x="53519" y="78264"/>
                  <a:pt x="56364" y="84335"/>
                  <a:pt x="56893" y="85227"/>
                </a:cubicBezTo>
                <a:cubicBezTo>
                  <a:pt x="57422" y="86122"/>
                  <a:pt x="57422" y="88439"/>
                  <a:pt x="57869" y="88927"/>
                </a:cubicBezTo>
                <a:cubicBezTo>
                  <a:pt x="58315" y="89415"/>
                  <a:pt x="58560" y="91813"/>
                  <a:pt x="58722" y="92382"/>
                </a:cubicBezTo>
                <a:cubicBezTo>
                  <a:pt x="58884" y="92951"/>
                  <a:pt x="60186" y="93601"/>
                  <a:pt x="60632" y="93643"/>
                </a:cubicBezTo>
                <a:cubicBezTo>
                  <a:pt x="60782" y="93656"/>
                  <a:pt x="60945" y="93660"/>
                  <a:pt x="61095" y="93660"/>
                </a:cubicBezTo>
                <a:cubicBezTo>
                  <a:pt x="61397" y="93660"/>
                  <a:pt x="61650" y="93643"/>
                  <a:pt x="61650" y="93643"/>
                </a:cubicBezTo>
                <a:lnTo>
                  <a:pt x="62177" y="93479"/>
                </a:lnTo>
                <a:lnTo>
                  <a:pt x="62015" y="92787"/>
                </a:lnTo>
                <a:lnTo>
                  <a:pt x="62015" y="92787"/>
                </a:lnTo>
                <a:cubicBezTo>
                  <a:pt x="62015" y="92787"/>
                  <a:pt x="62497" y="92926"/>
                  <a:pt x="62806" y="92926"/>
                </a:cubicBezTo>
                <a:cubicBezTo>
                  <a:pt x="62907" y="92926"/>
                  <a:pt x="62990" y="92910"/>
                  <a:pt x="63031" y="92870"/>
                </a:cubicBezTo>
                <a:cubicBezTo>
                  <a:pt x="63192" y="92706"/>
                  <a:pt x="63031" y="92056"/>
                  <a:pt x="63031" y="92056"/>
                </a:cubicBezTo>
                <a:cubicBezTo>
                  <a:pt x="63031" y="92056"/>
                  <a:pt x="66160" y="89862"/>
                  <a:pt x="66932" y="89536"/>
                </a:cubicBezTo>
                <a:cubicBezTo>
                  <a:pt x="67706" y="89212"/>
                  <a:pt x="69168" y="88113"/>
                  <a:pt x="69330" y="87545"/>
                </a:cubicBezTo>
                <a:cubicBezTo>
                  <a:pt x="69494" y="86976"/>
                  <a:pt x="68599" y="86326"/>
                  <a:pt x="68030" y="86203"/>
                </a:cubicBezTo>
                <a:lnTo>
                  <a:pt x="68032" y="86203"/>
                </a:lnTo>
                <a:cubicBezTo>
                  <a:pt x="67748" y="86142"/>
                  <a:pt x="66569" y="86142"/>
                  <a:pt x="65421" y="86142"/>
                </a:cubicBezTo>
                <a:cubicBezTo>
                  <a:pt x="64272" y="86142"/>
                  <a:pt x="63154" y="86142"/>
                  <a:pt x="62991" y="86081"/>
                </a:cubicBezTo>
                <a:cubicBezTo>
                  <a:pt x="62667" y="85960"/>
                  <a:pt x="61569" y="85879"/>
                  <a:pt x="61569" y="85879"/>
                </a:cubicBezTo>
                <a:cubicBezTo>
                  <a:pt x="61569" y="85879"/>
                  <a:pt x="60470" y="82221"/>
                  <a:pt x="60147" y="80757"/>
                </a:cubicBezTo>
                <a:cubicBezTo>
                  <a:pt x="59821" y="79293"/>
                  <a:pt x="59212" y="74458"/>
                  <a:pt x="58683" y="73278"/>
                </a:cubicBezTo>
                <a:cubicBezTo>
                  <a:pt x="58155" y="72099"/>
                  <a:pt x="57422" y="70311"/>
                  <a:pt x="57422" y="70311"/>
                </a:cubicBezTo>
                <a:cubicBezTo>
                  <a:pt x="57422" y="70311"/>
                  <a:pt x="57464" y="68482"/>
                  <a:pt x="57261" y="67749"/>
                </a:cubicBezTo>
                <a:cubicBezTo>
                  <a:pt x="57057" y="67018"/>
                  <a:pt x="55716" y="65636"/>
                  <a:pt x="55512" y="65148"/>
                </a:cubicBezTo>
                <a:cubicBezTo>
                  <a:pt x="55309" y="64662"/>
                  <a:pt x="53806" y="60150"/>
                  <a:pt x="53357" y="59214"/>
                </a:cubicBezTo>
                <a:cubicBezTo>
                  <a:pt x="52911" y="58279"/>
                  <a:pt x="50594" y="53768"/>
                  <a:pt x="50432" y="53076"/>
                </a:cubicBezTo>
                <a:cubicBezTo>
                  <a:pt x="50268" y="52385"/>
                  <a:pt x="49618" y="51166"/>
                  <a:pt x="49618" y="51166"/>
                </a:cubicBezTo>
                <a:lnTo>
                  <a:pt x="49049" y="50352"/>
                </a:lnTo>
                <a:lnTo>
                  <a:pt x="49618" y="48687"/>
                </a:lnTo>
                <a:cubicBezTo>
                  <a:pt x="49618" y="48687"/>
                  <a:pt x="50187" y="48238"/>
                  <a:pt x="50187" y="47753"/>
                </a:cubicBezTo>
                <a:cubicBezTo>
                  <a:pt x="50187" y="47265"/>
                  <a:pt x="50390" y="45516"/>
                  <a:pt x="50390" y="45516"/>
                </a:cubicBezTo>
                <a:cubicBezTo>
                  <a:pt x="50390" y="45516"/>
                  <a:pt x="51366" y="43484"/>
                  <a:pt x="51285" y="42265"/>
                </a:cubicBezTo>
                <a:cubicBezTo>
                  <a:pt x="51204" y="41044"/>
                  <a:pt x="50959" y="36005"/>
                  <a:pt x="50959" y="35436"/>
                </a:cubicBezTo>
                <a:cubicBezTo>
                  <a:pt x="50959" y="34867"/>
                  <a:pt x="50839" y="32305"/>
                  <a:pt x="50147" y="30355"/>
                </a:cubicBezTo>
                <a:cubicBezTo>
                  <a:pt x="49456" y="28404"/>
                  <a:pt x="48195" y="25233"/>
                  <a:pt x="48195" y="25233"/>
                </a:cubicBezTo>
                <a:cubicBezTo>
                  <a:pt x="48195" y="25233"/>
                  <a:pt x="48847" y="23730"/>
                  <a:pt x="48887" y="23445"/>
                </a:cubicBezTo>
                <a:cubicBezTo>
                  <a:pt x="48928" y="23161"/>
                  <a:pt x="48845" y="21940"/>
                  <a:pt x="48845" y="21656"/>
                </a:cubicBezTo>
                <a:cubicBezTo>
                  <a:pt x="48845" y="21371"/>
                  <a:pt x="49009" y="19218"/>
                  <a:pt x="48806" y="18566"/>
                </a:cubicBezTo>
                <a:cubicBezTo>
                  <a:pt x="48602" y="17916"/>
                  <a:pt x="48195" y="17144"/>
                  <a:pt x="48195" y="17144"/>
                </a:cubicBezTo>
                <a:cubicBezTo>
                  <a:pt x="48195" y="17144"/>
                  <a:pt x="48602" y="13770"/>
                  <a:pt x="48725" y="12389"/>
                </a:cubicBezTo>
                <a:cubicBezTo>
                  <a:pt x="48845" y="11006"/>
                  <a:pt x="49537" y="7186"/>
                  <a:pt x="49578" y="7064"/>
                </a:cubicBezTo>
                <a:cubicBezTo>
                  <a:pt x="49618" y="6941"/>
                  <a:pt x="50473" y="6536"/>
                  <a:pt x="50716" y="6088"/>
                </a:cubicBezTo>
                <a:cubicBezTo>
                  <a:pt x="50959" y="5641"/>
                  <a:pt x="51243" y="5072"/>
                  <a:pt x="51650" y="4746"/>
                </a:cubicBezTo>
                <a:cubicBezTo>
                  <a:pt x="52057" y="4422"/>
                  <a:pt x="53156" y="3650"/>
                  <a:pt x="53195" y="3447"/>
                </a:cubicBezTo>
                <a:cubicBezTo>
                  <a:pt x="53237" y="3243"/>
                  <a:pt x="53195" y="2797"/>
                  <a:pt x="53195" y="2797"/>
                </a:cubicBezTo>
                <a:cubicBezTo>
                  <a:pt x="53195" y="2797"/>
                  <a:pt x="51338" y="3858"/>
                  <a:pt x="50917" y="3858"/>
                </a:cubicBezTo>
                <a:cubicBezTo>
                  <a:pt x="50902" y="3858"/>
                  <a:pt x="50889" y="3856"/>
                  <a:pt x="50878" y="3854"/>
                </a:cubicBezTo>
                <a:cubicBezTo>
                  <a:pt x="50554" y="3771"/>
                  <a:pt x="50351" y="3569"/>
                  <a:pt x="50351" y="3569"/>
                </a:cubicBezTo>
                <a:cubicBezTo>
                  <a:pt x="50351" y="3569"/>
                  <a:pt x="51692" y="2998"/>
                  <a:pt x="51731" y="2797"/>
                </a:cubicBezTo>
                <a:cubicBezTo>
                  <a:pt x="51773" y="2593"/>
                  <a:pt x="51731" y="2348"/>
                  <a:pt x="51731" y="2348"/>
                </a:cubicBezTo>
                <a:lnTo>
                  <a:pt x="50797" y="2510"/>
                </a:lnTo>
                <a:cubicBezTo>
                  <a:pt x="50797" y="2510"/>
                  <a:pt x="51895" y="1738"/>
                  <a:pt x="51773" y="1536"/>
                </a:cubicBezTo>
                <a:cubicBezTo>
                  <a:pt x="51650" y="1333"/>
                  <a:pt x="51204" y="1252"/>
                  <a:pt x="51204" y="1252"/>
                </a:cubicBezTo>
                <a:lnTo>
                  <a:pt x="50228" y="1821"/>
                </a:lnTo>
                <a:cubicBezTo>
                  <a:pt x="50228" y="1821"/>
                  <a:pt x="50878" y="764"/>
                  <a:pt x="51040" y="561"/>
                </a:cubicBezTo>
                <a:cubicBezTo>
                  <a:pt x="51204" y="357"/>
                  <a:pt x="50853" y="0"/>
                  <a:pt x="508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752;p32">
            <a:extLst>
              <a:ext uri="{FF2B5EF4-FFF2-40B4-BE49-F238E27FC236}">
                <a16:creationId xmlns:a16="http://schemas.microsoft.com/office/drawing/2014/main" id="{95F6D796-ED2B-1EC0-F31B-F65F6C9E731C}"/>
              </a:ext>
            </a:extLst>
          </p:cNvPr>
          <p:cNvSpPr/>
          <p:nvPr/>
        </p:nvSpPr>
        <p:spPr>
          <a:xfrm>
            <a:off x="9693707" y="3959656"/>
            <a:ext cx="655500" cy="655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708;p30">
            <a:extLst>
              <a:ext uri="{FF2B5EF4-FFF2-40B4-BE49-F238E27FC236}">
                <a16:creationId xmlns:a16="http://schemas.microsoft.com/office/drawing/2014/main" id="{7AC841AE-B95C-94CD-390C-16E14F0552F1}"/>
              </a:ext>
            </a:extLst>
          </p:cNvPr>
          <p:cNvSpPr txBox="1">
            <a:spLocks/>
          </p:cNvSpPr>
          <p:nvPr/>
        </p:nvSpPr>
        <p:spPr>
          <a:xfrm>
            <a:off x="720000" y="2778564"/>
            <a:ext cx="6702087" cy="84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6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endParaRPr lang="en-US" sz="2800" dirty="0"/>
          </a:p>
        </p:txBody>
      </p:sp>
      <p:sp>
        <p:nvSpPr>
          <p:cNvPr id="2" name="Google Shape;709;p30">
            <a:extLst>
              <a:ext uri="{FF2B5EF4-FFF2-40B4-BE49-F238E27FC236}">
                <a16:creationId xmlns:a16="http://schemas.microsoft.com/office/drawing/2014/main" id="{4C4AD6D2-0AA2-C532-B163-4B148B1C26A8}"/>
              </a:ext>
            </a:extLst>
          </p:cNvPr>
          <p:cNvSpPr txBox="1">
            <a:spLocks/>
          </p:cNvSpPr>
          <p:nvPr/>
        </p:nvSpPr>
        <p:spPr>
          <a:xfrm>
            <a:off x="8550910" y="4673107"/>
            <a:ext cx="521372" cy="40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47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r>
              <a:rPr lang="en" sz="1600"/>
              <a:t>01</a:t>
            </a:r>
            <a:endParaRPr lang="en" sz="16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2"/>
          <p:cNvSpPr txBox="1">
            <a:spLocks noGrp="1"/>
          </p:cNvSpPr>
          <p:nvPr>
            <p:ph type="title" idx="2"/>
          </p:nvPr>
        </p:nvSpPr>
        <p:spPr>
          <a:xfrm>
            <a:off x="720000" y="539988"/>
            <a:ext cx="243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51" name="Google Shape;751;p32"/>
          <p:cNvSpPr/>
          <p:nvPr/>
        </p:nvSpPr>
        <p:spPr>
          <a:xfrm>
            <a:off x="4697471" y="-522751"/>
            <a:ext cx="3816318" cy="5143394"/>
          </a:xfrm>
          <a:custGeom>
            <a:avLst/>
            <a:gdLst/>
            <a:ahLst/>
            <a:cxnLst/>
            <a:rect l="l" t="t" r="r" b="b"/>
            <a:pathLst>
              <a:path w="69495" h="93661" extrusionOk="0">
                <a:moveTo>
                  <a:pt x="50853" y="0"/>
                </a:moveTo>
                <a:cubicBezTo>
                  <a:pt x="50853" y="0"/>
                  <a:pt x="49632" y="1003"/>
                  <a:pt x="49593" y="1100"/>
                </a:cubicBezTo>
                <a:cubicBezTo>
                  <a:pt x="49553" y="1200"/>
                  <a:pt x="49200" y="2379"/>
                  <a:pt x="49121" y="2498"/>
                </a:cubicBezTo>
                <a:cubicBezTo>
                  <a:pt x="49043" y="2616"/>
                  <a:pt x="48216" y="4387"/>
                  <a:pt x="48058" y="5272"/>
                </a:cubicBezTo>
                <a:cubicBezTo>
                  <a:pt x="47901" y="6158"/>
                  <a:pt x="47548" y="6787"/>
                  <a:pt x="47527" y="7259"/>
                </a:cubicBezTo>
                <a:cubicBezTo>
                  <a:pt x="47508" y="7732"/>
                  <a:pt x="47487" y="8440"/>
                  <a:pt x="46858" y="10072"/>
                </a:cubicBezTo>
                <a:cubicBezTo>
                  <a:pt x="46229" y="11704"/>
                  <a:pt x="45127" y="14243"/>
                  <a:pt x="45087" y="15128"/>
                </a:cubicBezTo>
                <a:cubicBezTo>
                  <a:pt x="44943" y="15135"/>
                  <a:pt x="44803" y="15137"/>
                  <a:pt x="44681" y="15137"/>
                </a:cubicBezTo>
                <a:cubicBezTo>
                  <a:pt x="44436" y="15137"/>
                  <a:pt x="44261" y="15128"/>
                  <a:pt x="44261" y="15128"/>
                </a:cubicBezTo>
                <a:cubicBezTo>
                  <a:pt x="44261" y="15128"/>
                  <a:pt x="42004" y="15315"/>
                  <a:pt x="41082" y="16698"/>
                </a:cubicBezTo>
                <a:cubicBezTo>
                  <a:pt x="40160" y="18080"/>
                  <a:pt x="39917" y="19299"/>
                  <a:pt x="39917" y="19299"/>
                </a:cubicBezTo>
                <a:lnTo>
                  <a:pt x="40378" y="21114"/>
                </a:lnTo>
                <a:cubicBezTo>
                  <a:pt x="40378" y="21114"/>
                  <a:pt x="39944" y="21386"/>
                  <a:pt x="40079" y="22009"/>
                </a:cubicBezTo>
                <a:cubicBezTo>
                  <a:pt x="40214" y="22632"/>
                  <a:pt x="40756" y="23634"/>
                  <a:pt x="40947" y="23769"/>
                </a:cubicBezTo>
                <a:cubicBezTo>
                  <a:pt x="41136" y="23906"/>
                  <a:pt x="41379" y="23987"/>
                  <a:pt x="41379" y="23987"/>
                </a:cubicBezTo>
                <a:cubicBezTo>
                  <a:pt x="41379" y="23987"/>
                  <a:pt x="40947" y="25152"/>
                  <a:pt x="40621" y="25287"/>
                </a:cubicBezTo>
                <a:cubicBezTo>
                  <a:pt x="40512" y="25332"/>
                  <a:pt x="40365" y="25347"/>
                  <a:pt x="40216" y="25347"/>
                </a:cubicBezTo>
                <a:cubicBezTo>
                  <a:pt x="39919" y="25347"/>
                  <a:pt x="39618" y="25287"/>
                  <a:pt x="39618" y="25287"/>
                </a:cubicBezTo>
                <a:cubicBezTo>
                  <a:pt x="39618" y="25287"/>
                  <a:pt x="39598" y="25286"/>
                  <a:pt x="39560" y="25286"/>
                </a:cubicBezTo>
                <a:cubicBezTo>
                  <a:pt x="39362" y="25286"/>
                  <a:pt x="38694" y="25324"/>
                  <a:pt x="38100" y="25802"/>
                </a:cubicBezTo>
                <a:cubicBezTo>
                  <a:pt x="37397" y="26371"/>
                  <a:pt x="37044" y="27212"/>
                  <a:pt x="37044" y="27212"/>
                </a:cubicBezTo>
                <a:lnTo>
                  <a:pt x="32355" y="30490"/>
                </a:lnTo>
                <a:lnTo>
                  <a:pt x="29376" y="32305"/>
                </a:lnTo>
                <a:lnTo>
                  <a:pt x="29781" y="32685"/>
                </a:lnTo>
                <a:cubicBezTo>
                  <a:pt x="29781" y="32685"/>
                  <a:pt x="25825" y="34664"/>
                  <a:pt x="25230" y="34988"/>
                </a:cubicBezTo>
                <a:cubicBezTo>
                  <a:pt x="24634" y="35314"/>
                  <a:pt x="22844" y="35529"/>
                  <a:pt x="20406" y="37074"/>
                </a:cubicBezTo>
                <a:cubicBezTo>
                  <a:pt x="17967" y="38619"/>
                  <a:pt x="17018" y="39188"/>
                  <a:pt x="17018" y="39188"/>
                </a:cubicBezTo>
                <a:cubicBezTo>
                  <a:pt x="17018" y="39188"/>
                  <a:pt x="14958" y="39053"/>
                  <a:pt x="14661" y="39053"/>
                </a:cubicBezTo>
                <a:cubicBezTo>
                  <a:pt x="14362" y="39053"/>
                  <a:pt x="13332" y="39406"/>
                  <a:pt x="13224" y="39487"/>
                </a:cubicBezTo>
                <a:cubicBezTo>
                  <a:pt x="13116" y="39568"/>
                  <a:pt x="12736" y="39867"/>
                  <a:pt x="12736" y="39867"/>
                </a:cubicBezTo>
                <a:cubicBezTo>
                  <a:pt x="12736" y="39867"/>
                  <a:pt x="12670" y="39865"/>
                  <a:pt x="12572" y="39865"/>
                </a:cubicBezTo>
                <a:cubicBezTo>
                  <a:pt x="12328" y="39865"/>
                  <a:pt x="11885" y="39878"/>
                  <a:pt x="11788" y="39975"/>
                </a:cubicBezTo>
                <a:cubicBezTo>
                  <a:pt x="11653" y="40110"/>
                  <a:pt x="11464" y="40436"/>
                  <a:pt x="11464" y="40436"/>
                </a:cubicBezTo>
                <a:cubicBezTo>
                  <a:pt x="11464" y="40436"/>
                  <a:pt x="10868" y="40598"/>
                  <a:pt x="10758" y="40787"/>
                </a:cubicBezTo>
                <a:cubicBezTo>
                  <a:pt x="10650" y="40978"/>
                  <a:pt x="10108" y="42034"/>
                  <a:pt x="10189" y="42196"/>
                </a:cubicBezTo>
                <a:cubicBezTo>
                  <a:pt x="10270" y="42358"/>
                  <a:pt x="10569" y="42441"/>
                  <a:pt x="10569" y="42441"/>
                </a:cubicBezTo>
                <a:lnTo>
                  <a:pt x="10976" y="42196"/>
                </a:lnTo>
                <a:cubicBezTo>
                  <a:pt x="10976" y="42196"/>
                  <a:pt x="11068" y="42214"/>
                  <a:pt x="11181" y="42214"/>
                </a:cubicBezTo>
                <a:cubicBezTo>
                  <a:pt x="11313" y="42214"/>
                  <a:pt x="11472" y="42190"/>
                  <a:pt x="11545" y="42088"/>
                </a:cubicBezTo>
                <a:cubicBezTo>
                  <a:pt x="11680" y="41897"/>
                  <a:pt x="11815" y="41547"/>
                  <a:pt x="11815" y="41547"/>
                </a:cubicBezTo>
                <a:lnTo>
                  <a:pt x="12356" y="41547"/>
                </a:lnTo>
                <a:cubicBezTo>
                  <a:pt x="12356" y="41547"/>
                  <a:pt x="13012" y="41845"/>
                  <a:pt x="13728" y="41845"/>
                </a:cubicBezTo>
                <a:cubicBezTo>
                  <a:pt x="13849" y="41845"/>
                  <a:pt x="13971" y="41836"/>
                  <a:pt x="14092" y="41816"/>
                </a:cubicBezTo>
                <a:cubicBezTo>
                  <a:pt x="14224" y="41795"/>
                  <a:pt x="14352" y="41787"/>
                  <a:pt x="14476" y="41787"/>
                </a:cubicBezTo>
                <a:cubicBezTo>
                  <a:pt x="14980" y="41787"/>
                  <a:pt x="15431" y="41925"/>
                  <a:pt x="15887" y="41925"/>
                </a:cubicBezTo>
                <a:cubicBezTo>
                  <a:pt x="16037" y="41925"/>
                  <a:pt x="16188" y="41910"/>
                  <a:pt x="16341" y="41870"/>
                </a:cubicBezTo>
                <a:cubicBezTo>
                  <a:pt x="17072" y="41681"/>
                  <a:pt x="17371" y="41005"/>
                  <a:pt x="17371" y="41005"/>
                </a:cubicBezTo>
                <a:cubicBezTo>
                  <a:pt x="17371" y="41005"/>
                  <a:pt x="21679" y="39921"/>
                  <a:pt x="22682" y="39811"/>
                </a:cubicBezTo>
                <a:cubicBezTo>
                  <a:pt x="23685" y="39703"/>
                  <a:pt x="25445" y="39352"/>
                  <a:pt x="25987" y="38945"/>
                </a:cubicBezTo>
                <a:cubicBezTo>
                  <a:pt x="26529" y="38538"/>
                  <a:pt x="28832" y="37020"/>
                  <a:pt x="29538" y="36696"/>
                </a:cubicBezTo>
                <a:cubicBezTo>
                  <a:pt x="30242" y="36370"/>
                  <a:pt x="31571" y="35855"/>
                  <a:pt x="31571" y="35855"/>
                </a:cubicBezTo>
                <a:cubicBezTo>
                  <a:pt x="31571" y="35855"/>
                  <a:pt x="32307" y="36639"/>
                  <a:pt x="32707" y="36639"/>
                </a:cubicBezTo>
                <a:cubicBezTo>
                  <a:pt x="32747" y="36639"/>
                  <a:pt x="32784" y="36631"/>
                  <a:pt x="32816" y="36613"/>
                </a:cubicBezTo>
                <a:cubicBezTo>
                  <a:pt x="33169" y="36424"/>
                  <a:pt x="34116" y="35314"/>
                  <a:pt x="34658" y="35068"/>
                </a:cubicBezTo>
                <a:cubicBezTo>
                  <a:pt x="35200" y="34826"/>
                  <a:pt x="36313" y="34610"/>
                  <a:pt x="36313" y="34610"/>
                </a:cubicBezTo>
                <a:cubicBezTo>
                  <a:pt x="36313" y="34610"/>
                  <a:pt x="36610" y="35963"/>
                  <a:pt x="37206" y="36505"/>
                </a:cubicBezTo>
                <a:cubicBezTo>
                  <a:pt x="37801" y="37047"/>
                  <a:pt x="37287" y="37753"/>
                  <a:pt x="37882" y="38212"/>
                </a:cubicBezTo>
                <a:cubicBezTo>
                  <a:pt x="38475" y="38668"/>
                  <a:pt x="38081" y="40002"/>
                  <a:pt x="38573" y="40002"/>
                </a:cubicBezTo>
                <a:cubicBezTo>
                  <a:pt x="38578" y="40002"/>
                  <a:pt x="38583" y="40002"/>
                  <a:pt x="38588" y="40002"/>
                </a:cubicBezTo>
                <a:cubicBezTo>
                  <a:pt x="38598" y="40001"/>
                  <a:pt x="38607" y="40001"/>
                  <a:pt x="38616" y="40001"/>
                </a:cubicBezTo>
                <a:cubicBezTo>
                  <a:pt x="39059" y="40001"/>
                  <a:pt x="37918" y="40685"/>
                  <a:pt x="38235" y="41005"/>
                </a:cubicBezTo>
                <a:cubicBezTo>
                  <a:pt x="38561" y="41329"/>
                  <a:pt x="38316" y="42412"/>
                  <a:pt x="37424" y="42956"/>
                </a:cubicBezTo>
                <a:cubicBezTo>
                  <a:pt x="36529" y="43498"/>
                  <a:pt x="35065" y="44609"/>
                  <a:pt x="34849" y="45774"/>
                </a:cubicBezTo>
                <a:cubicBezTo>
                  <a:pt x="34631" y="46939"/>
                  <a:pt x="33927" y="48618"/>
                  <a:pt x="33358" y="49079"/>
                </a:cubicBezTo>
                <a:cubicBezTo>
                  <a:pt x="32789" y="49540"/>
                  <a:pt x="31732" y="50408"/>
                  <a:pt x="31786" y="50759"/>
                </a:cubicBezTo>
                <a:cubicBezTo>
                  <a:pt x="31840" y="51112"/>
                  <a:pt x="30622" y="51546"/>
                  <a:pt x="29943" y="52385"/>
                </a:cubicBezTo>
                <a:cubicBezTo>
                  <a:pt x="29266" y="53226"/>
                  <a:pt x="27260" y="55013"/>
                  <a:pt x="26745" y="55609"/>
                </a:cubicBezTo>
                <a:cubicBezTo>
                  <a:pt x="26230" y="56207"/>
                  <a:pt x="23006" y="59133"/>
                  <a:pt x="23006" y="59133"/>
                </a:cubicBezTo>
                <a:lnTo>
                  <a:pt x="22086" y="59133"/>
                </a:lnTo>
                <a:cubicBezTo>
                  <a:pt x="22086" y="59133"/>
                  <a:pt x="21407" y="57777"/>
                  <a:pt x="20215" y="56830"/>
                </a:cubicBezTo>
                <a:cubicBezTo>
                  <a:pt x="19023" y="55881"/>
                  <a:pt x="15691" y="55013"/>
                  <a:pt x="15039" y="54878"/>
                </a:cubicBezTo>
                <a:cubicBezTo>
                  <a:pt x="14389" y="54743"/>
                  <a:pt x="11979" y="53514"/>
                  <a:pt x="11979" y="53514"/>
                </a:cubicBezTo>
                <a:cubicBezTo>
                  <a:pt x="11979" y="53514"/>
                  <a:pt x="12168" y="52196"/>
                  <a:pt x="12249" y="51951"/>
                </a:cubicBezTo>
                <a:cubicBezTo>
                  <a:pt x="12329" y="51708"/>
                  <a:pt x="12060" y="50786"/>
                  <a:pt x="11815" y="50624"/>
                </a:cubicBezTo>
                <a:cubicBezTo>
                  <a:pt x="11572" y="50462"/>
                  <a:pt x="10515" y="50298"/>
                  <a:pt x="10515" y="50298"/>
                </a:cubicBezTo>
                <a:cubicBezTo>
                  <a:pt x="10515" y="50298"/>
                  <a:pt x="10422" y="49782"/>
                  <a:pt x="10198" y="49782"/>
                </a:cubicBezTo>
                <a:cubicBezTo>
                  <a:pt x="10192" y="49782"/>
                  <a:pt x="10186" y="49782"/>
                  <a:pt x="10181" y="49783"/>
                </a:cubicBezTo>
                <a:cubicBezTo>
                  <a:pt x="9946" y="49810"/>
                  <a:pt x="9620" y="50271"/>
                  <a:pt x="9620" y="50271"/>
                </a:cubicBezTo>
                <a:lnTo>
                  <a:pt x="8725" y="50543"/>
                </a:lnTo>
                <a:cubicBezTo>
                  <a:pt x="8725" y="50543"/>
                  <a:pt x="7283" y="50623"/>
                  <a:pt x="6136" y="50623"/>
                </a:cubicBezTo>
                <a:cubicBezTo>
                  <a:pt x="5792" y="50623"/>
                  <a:pt x="5475" y="50616"/>
                  <a:pt x="5231" y="50597"/>
                </a:cubicBezTo>
                <a:cubicBezTo>
                  <a:pt x="4174" y="50516"/>
                  <a:pt x="4309" y="50082"/>
                  <a:pt x="4309" y="50082"/>
                </a:cubicBezTo>
                <a:cubicBezTo>
                  <a:pt x="4309" y="50082"/>
                  <a:pt x="4225" y="50058"/>
                  <a:pt x="4119" y="50058"/>
                </a:cubicBezTo>
                <a:cubicBezTo>
                  <a:pt x="3999" y="50058"/>
                  <a:pt x="3853" y="50088"/>
                  <a:pt x="3767" y="50217"/>
                </a:cubicBezTo>
                <a:cubicBezTo>
                  <a:pt x="3605" y="50462"/>
                  <a:pt x="3522" y="50624"/>
                  <a:pt x="3522" y="50624"/>
                </a:cubicBezTo>
                <a:lnTo>
                  <a:pt x="2222" y="50759"/>
                </a:lnTo>
                <a:cubicBezTo>
                  <a:pt x="2222" y="50759"/>
                  <a:pt x="2011" y="50529"/>
                  <a:pt x="1832" y="50529"/>
                </a:cubicBezTo>
                <a:cubicBezTo>
                  <a:pt x="1808" y="50529"/>
                  <a:pt x="1784" y="50533"/>
                  <a:pt x="1761" y="50543"/>
                </a:cubicBezTo>
                <a:cubicBezTo>
                  <a:pt x="1572" y="50624"/>
                  <a:pt x="1464" y="51166"/>
                  <a:pt x="1464" y="51166"/>
                </a:cubicBezTo>
                <a:cubicBezTo>
                  <a:pt x="1464" y="51166"/>
                  <a:pt x="488" y="51762"/>
                  <a:pt x="243" y="52223"/>
                </a:cubicBezTo>
                <a:cubicBezTo>
                  <a:pt x="0" y="52684"/>
                  <a:pt x="0" y="53421"/>
                  <a:pt x="650" y="53784"/>
                </a:cubicBezTo>
                <a:cubicBezTo>
                  <a:pt x="1300" y="54148"/>
                  <a:pt x="3387" y="54064"/>
                  <a:pt x="4525" y="54417"/>
                </a:cubicBezTo>
                <a:cubicBezTo>
                  <a:pt x="5663" y="54770"/>
                  <a:pt x="5121" y="55366"/>
                  <a:pt x="5636" y="55555"/>
                </a:cubicBezTo>
                <a:cubicBezTo>
                  <a:pt x="5769" y="55605"/>
                  <a:pt x="5929" y="55623"/>
                  <a:pt x="6092" y="55623"/>
                </a:cubicBezTo>
                <a:cubicBezTo>
                  <a:pt x="6555" y="55623"/>
                  <a:pt x="7045" y="55474"/>
                  <a:pt x="7045" y="55474"/>
                </a:cubicBezTo>
                <a:cubicBezTo>
                  <a:pt x="7045" y="55474"/>
                  <a:pt x="8445" y="56264"/>
                  <a:pt x="8828" y="56264"/>
                </a:cubicBezTo>
                <a:cubicBezTo>
                  <a:pt x="8841" y="56264"/>
                  <a:pt x="8852" y="56263"/>
                  <a:pt x="8862" y="56261"/>
                </a:cubicBezTo>
                <a:cubicBezTo>
                  <a:pt x="8877" y="56259"/>
                  <a:pt x="8891" y="56258"/>
                  <a:pt x="8904" y="56258"/>
                </a:cubicBezTo>
                <a:cubicBezTo>
                  <a:pt x="9189" y="56258"/>
                  <a:pt x="9226" y="56779"/>
                  <a:pt x="9512" y="56830"/>
                </a:cubicBezTo>
                <a:cubicBezTo>
                  <a:pt x="9809" y="56884"/>
                  <a:pt x="11734" y="57806"/>
                  <a:pt x="12168" y="58348"/>
                </a:cubicBezTo>
                <a:cubicBezTo>
                  <a:pt x="12601" y="58890"/>
                  <a:pt x="14850" y="60731"/>
                  <a:pt x="16204" y="61869"/>
                </a:cubicBezTo>
                <a:cubicBezTo>
                  <a:pt x="17560" y="63007"/>
                  <a:pt x="19104" y="63225"/>
                  <a:pt x="19104" y="63225"/>
                </a:cubicBezTo>
                <a:cubicBezTo>
                  <a:pt x="19104" y="63225"/>
                  <a:pt x="21218" y="64986"/>
                  <a:pt x="22059" y="65013"/>
                </a:cubicBezTo>
                <a:cubicBezTo>
                  <a:pt x="22099" y="65014"/>
                  <a:pt x="22142" y="65015"/>
                  <a:pt x="22187" y="65015"/>
                </a:cubicBezTo>
                <a:cubicBezTo>
                  <a:pt x="23089" y="65015"/>
                  <a:pt x="24958" y="64770"/>
                  <a:pt x="24958" y="64770"/>
                </a:cubicBezTo>
                <a:cubicBezTo>
                  <a:pt x="24958" y="64770"/>
                  <a:pt x="30026" y="62195"/>
                  <a:pt x="31353" y="61572"/>
                </a:cubicBezTo>
                <a:cubicBezTo>
                  <a:pt x="32681" y="60947"/>
                  <a:pt x="34116" y="60459"/>
                  <a:pt x="34116" y="60459"/>
                </a:cubicBezTo>
                <a:cubicBezTo>
                  <a:pt x="34116" y="60459"/>
                  <a:pt x="34796" y="61314"/>
                  <a:pt x="35349" y="61314"/>
                </a:cubicBezTo>
                <a:cubicBezTo>
                  <a:pt x="35450" y="61314"/>
                  <a:pt x="35546" y="61286"/>
                  <a:pt x="35634" y="61219"/>
                </a:cubicBezTo>
                <a:cubicBezTo>
                  <a:pt x="36203" y="60785"/>
                  <a:pt x="39591" y="58780"/>
                  <a:pt x="39591" y="58780"/>
                </a:cubicBezTo>
                <a:cubicBezTo>
                  <a:pt x="39591" y="58780"/>
                  <a:pt x="41109" y="61165"/>
                  <a:pt x="41786" y="61572"/>
                </a:cubicBezTo>
                <a:cubicBezTo>
                  <a:pt x="42463" y="61977"/>
                  <a:pt x="41975" y="62764"/>
                  <a:pt x="42816" y="63144"/>
                </a:cubicBezTo>
                <a:cubicBezTo>
                  <a:pt x="43655" y="63522"/>
                  <a:pt x="44821" y="64010"/>
                  <a:pt x="44821" y="64010"/>
                </a:cubicBezTo>
                <a:lnTo>
                  <a:pt x="45687" y="63659"/>
                </a:lnTo>
                <a:cubicBezTo>
                  <a:pt x="45687" y="63659"/>
                  <a:pt x="47124" y="65231"/>
                  <a:pt x="48642" y="66423"/>
                </a:cubicBezTo>
                <a:cubicBezTo>
                  <a:pt x="50160" y="67614"/>
                  <a:pt x="51270" y="69674"/>
                  <a:pt x="51677" y="69944"/>
                </a:cubicBezTo>
                <a:cubicBezTo>
                  <a:pt x="52082" y="70216"/>
                  <a:pt x="52570" y="70785"/>
                  <a:pt x="52570" y="71599"/>
                </a:cubicBezTo>
                <a:cubicBezTo>
                  <a:pt x="52570" y="72411"/>
                  <a:pt x="52923" y="75066"/>
                  <a:pt x="53222" y="76665"/>
                </a:cubicBezTo>
                <a:cubicBezTo>
                  <a:pt x="53519" y="78264"/>
                  <a:pt x="56364" y="84335"/>
                  <a:pt x="56893" y="85227"/>
                </a:cubicBezTo>
                <a:cubicBezTo>
                  <a:pt x="57422" y="86122"/>
                  <a:pt x="57422" y="88439"/>
                  <a:pt x="57869" y="88927"/>
                </a:cubicBezTo>
                <a:cubicBezTo>
                  <a:pt x="58315" y="89415"/>
                  <a:pt x="58560" y="91813"/>
                  <a:pt x="58722" y="92382"/>
                </a:cubicBezTo>
                <a:cubicBezTo>
                  <a:pt x="58884" y="92951"/>
                  <a:pt x="60186" y="93601"/>
                  <a:pt x="60632" y="93643"/>
                </a:cubicBezTo>
                <a:cubicBezTo>
                  <a:pt x="60782" y="93656"/>
                  <a:pt x="60945" y="93660"/>
                  <a:pt x="61095" y="93660"/>
                </a:cubicBezTo>
                <a:cubicBezTo>
                  <a:pt x="61397" y="93660"/>
                  <a:pt x="61650" y="93643"/>
                  <a:pt x="61650" y="93643"/>
                </a:cubicBezTo>
                <a:lnTo>
                  <a:pt x="62177" y="93479"/>
                </a:lnTo>
                <a:lnTo>
                  <a:pt x="62015" y="92787"/>
                </a:lnTo>
                <a:lnTo>
                  <a:pt x="62015" y="92787"/>
                </a:lnTo>
                <a:cubicBezTo>
                  <a:pt x="62015" y="92787"/>
                  <a:pt x="62497" y="92926"/>
                  <a:pt x="62806" y="92926"/>
                </a:cubicBezTo>
                <a:cubicBezTo>
                  <a:pt x="62907" y="92926"/>
                  <a:pt x="62990" y="92910"/>
                  <a:pt x="63031" y="92870"/>
                </a:cubicBezTo>
                <a:cubicBezTo>
                  <a:pt x="63192" y="92706"/>
                  <a:pt x="63031" y="92056"/>
                  <a:pt x="63031" y="92056"/>
                </a:cubicBezTo>
                <a:cubicBezTo>
                  <a:pt x="63031" y="92056"/>
                  <a:pt x="66160" y="89862"/>
                  <a:pt x="66932" y="89536"/>
                </a:cubicBezTo>
                <a:cubicBezTo>
                  <a:pt x="67706" y="89212"/>
                  <a:pt x="69168" y="88113"/>
                  <a:pt x="69330" y="87545"/>
                </a:cubicBezTo>
                <a:cubicBezTo>
                  <a:pt x="69494" y="86976"/>
                  <a:pt x="68599" y="86326"/>
                  <a:pt x="68030" y="86203"/>
                </a:cubicBezTo>
                <a:lnTo>
                  <a:pt x="68032" y="86203"/>
                </a:lnTo>
                <a:cubicBezTo>
                  <a:pt x="67748" y="86142"/>
                  <a:pt x="66569" y="86142"/>
                  <a:pt x="65421" y="86142"/>
                </a:cubicBezTo>
                <a:cubicBezTo>
                  <a:pt x="64272" y="86142"/>
                  <a:pt x="63154" y="86142"/>
                  <a:pt x="62991" y="86081"/>
                </a:cubicBezTo>
                <a:cubicBezTo>
                  <a:pt x="62667" y="85960"/>
                  <a:pt x="61569" y="85879"/>
                  <a:pt x="61569" y="85879"/>
                </a:cubicBezTo>
                <a:cubicBezTo>
                  <a:pt x="61569" y="85879"/>
                  <a:pt x="60470" y="82221"/>
                  <a:pt x="60147" y="80757"/>
                </a:cubicBezTo>
                <a:cubicBezTo>
                  <a:pt x="59821" y="79293"/>
                  <a:pt x="59212" y="74458"/>
                  <a:pt x="58683" y="73278"/>
                </a:cubicBezTo>
                <a:cubicBezTo>
                  <a:pt x="58155" y="72099"/>
                  <a:pt x="57422" y="70311"/>
                  <a:pt x="57422" y="70311"/>
                </a:cubicBezTo>
                <a:cubicBezTo>
                  <a:pt x="57422" y="70311"/>
                  <a:pt x="57464" y="68482"/>
                  <a:pt x="57261" y="67749"/>
                </a:cubicBezTo>
                <a:cubicBezTo>
                  <a:pt x="57057" y="67018"/>
                  <a:pt x="55716" y="65636"/>
                  <a:pt x="55512" y="65148"/>
                </a:cubicBezTo>
                <a:cubicBezTo>
                  <a:pt x="55309" y="64662"/>
                  <a:pt x="53806" y="60150"/>
                  <a:pt x="53357" y="59214"/>
                </a:cubicBezTo>
                <a:cubicBezTo>
                  <a:pt x="52911" y="58279"/>
                  <a:pt x="50594" y="53768"/>
                  <a:pt x="50432" y="53076"/>
                </a:cubicBezTo>
                <a:cubicBezTo>
                  <a:pt x="50268" y="52385"/>
                  <a:pt x="49618" y="51166"/>
                  <a:pt x="49618" y="51166"/>
                </a:cubicBezTo>
                <a:lnTo>
                  <a:pt x="49049" y="50352"/>
                </a:lnTo>
                <a:lnTo>
                  <a:pt x="49618" y="48687"/>
                </a:lnTo>
                <a:cubicBezTo>
                  <a:pt x="49618" y="48687"/>
                  <a:pt x="50187" y="48238"/>
                  <a:pt x="50187" y="47753"/>
                </a:cubicBezTo>
                <a:cubicBezTo>
                  <a:pt x="50187" y="47265"/>
                  <a:pt x="50390" y="45516"/>
                  <a:pt x="50390" y="45516"/>
                </a:cubicBezTo>
                <a:cubicBezTo>
                  <a:pt x="50390" y="45516"/>
                  <a:pt x="51366" y="43484"/>
                  <a:pt x="51285" y="42265"/>
                </a:cubicBezTo>
                <a:cubicBezTo>
                  <a:pt x="51204" y="41044"/>
                  <a:pt x="50959" y="36005"/>
                  <a:pt x="50959" y="35436"/>
                </a:cubicBezTo>
                <a:cubicBezTo>
                  <a:pt x="50959" y="34867"/>
                  <a:pt x="50839" y="32305"/>
                  <a:pt x="50147" y="30355"/>
                </a:cubicBezTo>
                <a:cubicBezTo>
                  <a:pt x="49456" y="28404"/>
                  <a:pt x="48195" y="25233"/>
                  <a:pt x="48195" y="25233"/>
                </a:cubicBezTo>
                <a:cubicBezTo>
                  <a:pt x="48195" y="25233"/>
                  <a:pt x="48847" y="23730"/>
                  <a:pt x="48887" y="23445"/>
                </a:cubicBezTo>
                <a:cubicBezTo>
                  <a:pt x="48928" y="23161"/>
                  <a:pt x="48845" y="21940"/>
                  <a:pt x="48845" y="21656"/>
                </a:cubicBezTo>
                <a:cubicBezTo>
                  <a:pt x="48845" y="21371"/>
                  <a:pt x="49009" y="19218"/>
                  <a:pt x="48806" y="18566"/>
                </a:cubicBezTo>
                <a:cubicBezTo>
                  <a:pt x="48602" y="17916"/>
                  <a:pt x="48195" y="17144"/>
                  <a:pt x="48195" y="17144"/>
                </a:cubicBezTo>
                <a:cubicBezTo>
                  <a:pt x="48195" y="17144"/>
                  <a:pt x="48602" y="13770"/>
                  <a:pt x="48725" y="12389"/>
                </a:cubicBezTo>
                <a:cubicBezTo>
                  <a:pt x="48845" y="11006"/>
                  <a:pt x="49537" y="7186"/>
                  <a:pt x="49578" y="7064"/>
                </a:cubicBezTo>
                <a:cubicBezTo>
                  <a:pt x="49618" y="6941"/>
                  <a:pt x="50473" y="6536"/>
                  <a:pt x="50716" y="6088"/>
                </a:cubicBezTo>
                <a:cubicBezTo>
                  <a:pt x="50959" y="5641"/>
                  <a:pt x="51243" y="5072"/>
                  <a:pt x="51650" y="4746"/>
                </a:cubicBezTo>
                <a:cubicBezTo>
                  <a:pt x="52057" y="4422"/>
                  <a:pt x="53156" y="3650"/>
                  <a:pt x="53195" y="3447"/>
                </a:cubicBezTo>
                <a:cubicBezTo>
                  <a:pt x="53237" y="3243"/>
                  <a:pt x="53195" y="2797"/>
                  <a:pt x="53195" y="2797"/>
                </a:cubicBezTo>
                <a:cubicBezTo>
                  <a:pt x="53195" y="2797"/>
                  <a:pt x="51338" y="3858"/>
                  <a:pt x="50917" y="3858"/>
                </a:cubicBezTo>
                <a:cubicBezTo>
                  <a:pt x="50902" y="3858"/>
                  <a:pt x="50889" y="3856"/>
                  <a:pt x="50878" y="3854"/>
                </a:cubicBezTo>
                <a:cubicBezTo>
                  <a:pt x="50554" y="3771"/>
                  <a:pt x="50351" y="3569"/>
                  <a:pt x="50351" y="3569"/>
                </a:cubicBezTo>
                <a:cubicBezTo>
                  <a:pt x="50351" y="3569"/>
                  <a:pt x="51692" y="2998"/>
                  <a:pt x="51731" y="2797"/>
                </a:cubicBezTo>
                <a:cubicBezTo>
                  <a:pt x="51773" y="2593"/>
                  <a:pt x="51731" y="2348"/>
                  <a:pt x="51731" y="2348"/>
                </a:cubicBezTo>
                <a:lnTo>
                  <a:pt x="50797" y="2510"/>
                </a:lnTo>
                <a:cubicBezTo>
                  <a:pt x="50797" y="2510"/>
                  <a:pt x="51895" y="1738"/>
                  <a:pt x="51773" y="1536"/>
                </a:cubicBezTo>
                <a:cubicBezTo>
                  <a:pt x="51650" y="1333"/>
                  <a:pt x="51204" y="1252"/>
                  <a:pt x="51204" y="1252"/>
                </a:cubicBezTo>
                <a:lnTo>
                  <a:pt x="50228" y="1821"/>
                </a:lnTo>
                <a:cubicBezTo>
                  <a:pt x="50228" y="1821"/>
                  <a:pt x="50878" y="764"/>
                  <a:pt x="51040" y="561"/>
                </a:cubicBezTo>
                <a:cubicBezTo>
                  <a:pt x="51204" y="357"/>
                  <a:pt x="50853" y="0"/>
                  <a:pt x="508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2"/>
          <p:cNvSpPr/>
          <p:nvPr/>
        </p:nvSpPr>
        <p:spPr>
          <a:xfrm>
            <a:off x="6520438" y="3959656"/>
            <a:ext cx="655500" cy="655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3" name="Google Shape;753;p32"/>
          <p:cNvCxnSpPr/>
          <p:nvPr/>
        </p:nvCxnSpPr>
        <p:spPr>
          <a:xfrm>
            <a:off x="826950" y="3937925"/>
            <a:ext cx="4862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754" name="Google Shape;754;p32"/>
          <p:cNvSpPr/>
          <p:nvPr/>
        </p:nvSpPr>
        <p:spPr>
          <a:xfrm>
            <a:off x="5689500" y="3862772"/>
            <a:ext cx="150300" cy="1503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08;p30">
            <a:extLst>
              <a:ext uri="{FF2B5EF4-FFF2-40B4-BE49-F238E27FC236}">
                <a16:creationId xmlns:a16="http://schemas.microsoft.com/office/drawing/2014/main" id="{288FE8A1-5F0F-DABD-C878-9EB3DC047C92}"/>
              </a:ext>
            </a:extLst>
          </p:cNvPr>
          <p:cNvSpPr txBox="1">
            <a:spLocks/>
          </p:cNvSpPr>
          <p:nvPr/>
        </p:nvSpPr>
        <p:spPr>
          <a:xfrm>
            <a:off x="720000" y="2778564"/>
            <a:ext cx="6702087" cy="84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6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r>
              <a:rPr lang="en-US" dirty="0"/>
              <a:t>Introduction &amp; </a:t>
            </a:r>
            <a:r>
              <a:rPr lang="en-US" dirty="0" err="1"/>
              <a:t>Problématique</a:t>
            </a:r>
            <a:endParaRPr lang="en-US" dirty="0"/>
          </a:p>
        </p:txBody>
      </p:sp>
      <p:sp>
        <p:nvSpPr>
          <p:cNvPr id="3" name="Google Shape;710;p30">
            <a:extLst>
              <a:ext uri="{FF2B5EF4-FFF2-40B4-BE49-F238E27FC236}">
                <a16:creationId xmlns:a16="http://schemas.microsoft.com/office/drawing/2014/main" id="{5FCC6890-0AE1-74E9-6FCC-A67648EC514F}"/>
              </a:ext>
            </a:extLst>
          </p:cNvPr>
          <p:cNvSpPr txBox="1">
            <a:spLocks/>
          </p:cNvSpPr>
          <p:nvPr/>
        </p:nvSpPr>
        <p:spPr>
          <a:xfrm>
            <a:off x="746400" y="3959184"/>
            <a:ext cx="5093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 err="1"/>
              <a:t>Contexte</a:t>
            </a:r>
            <a:r>
              <a:rPr lang="en-US" dirty="0"/>
              <a:t> du </a:t>
            </a:r>
            <a:r>
              <a:rPr lang="en-US" dirty="0" err="1"/>
              <a:t>projet</a:t>
            </a:r>
            <a:r>
              <a:rPr lang="en-US" dirty="0"/>
              <a:t> et </a:t>
            </a:r>
            <a:r>
              <a:rPr lang="en-US" dirty="0" err="1"/>
              <a:t>enjeux</a:t>
            </a:r>
            <a:r>
              <a:rPr lang="en-US" dirty="0"/>
              <a:t> du support technique</a:t>
            </a:r>
          </a:p>
        </p:txBody>
      </p:sp>
      <p:sp>
        <p:nvSpPr>
          <p:cNvPr id="4" name="Google Shape;709;p30">
            <a:extLst>
              <a:ext uri="{FF2B5EF4-FFF2-40B4-BE49-F238E27FC236}">
                <a16:creationId xmlns:a16="http://schemas.microsoft.com/office/drawing/2014/main" id="{C399380B-19E1-6269-886B-95E96772D77C}"/>
              </a:ext>
            </a:extLst>
          </p:cNvPr>
          <p:cNvSpPr txBox="1">
            <a:spLocks/>
          </p:cNvSpPr>
          <p:nvPr/>
        </p:nvSpPr>
        <p:spPr>
          <a:xfrm>
            <a:off x="8550910" y="4673107"/>
            <a:ext cx="521372" cy="40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47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r>
              <a:rPr lang="en" sz="1600" dirty="0"/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1"/>
          <p:cNvSpPr txBox="1">
            <a:spLocks noGrp="1"/>
          </p:cNvSpPr>
          <p:nvPr>
            <p:ph type="subTitle" idx="1"/>
          </p:nvPr>
        </p:nvSpPr>
        <p:spPr>
          <a:xfrm>
            <a:off x="5170715" y="1674407"/>
            <a:ext cx="3158664" cy="2172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 </a:t>
            </a:r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b="1" dirty="0" err="1"/>
              <a:t>Ticket.ma</a:t>
            </a:r>
            <a:r>
              <a:rPr lang="en-US" b="1" dirty="0"/>
              <a:t> </a:t>
            </a:r>
            <a:r>
              <a:rPr lang="en-US" dirty="0"/>
              <a:t>est né du </a:t>
            </a:r>
            <a:r>
              <a:rPr lang="en-US" dirty="0" err="1"/>
              <a:t>besoin</a:t>
            </a:r>
            <a:r>
              <a:rPr lang="en-US" dirty="0"/>
              <a:t> de structurer et </a:t>
            </a:r>
            <a:r>
              <a:rPr lang="en-US" dirty="0" err="1"/>
              <a:t>d’optimiser</a:t>
            </a:r>
            <a:r>
              <a:rPr lang="en-US" dirty="0"/>
              <a:t> la gestion </a:t>
            </a:r>
            <a:r>
              <a:rPr lang="en-US" dirty="0" err="1"/>
              <a:t>d'assistance</a:t>
            </a:r>
            <a:r>
              <a:rPr lang="en-US" dirty="0"/>
              <a:t> technique. Face à la multiplication des </a:t>
            </a:r>
            <a:r>
              <a:rPr lang="en-US" dirty="0" err="1"/>
              <a:t>requêtes</a:t>
            </a:r>
            <a:r>
              <a:rPr lang="en-US" dirty="0"/>
              <a:t> et au </a:t>
            </a:r>
            <a:r>
              <a:rPr lang="en-US" dirty="0" err="1"/>
              <a:t>risque</a:t>
            </a:r>
            <a:r>
              <a:rPr lang="en-US" dirty="0"/>
              <a:t> de </a:t>
            </a:r>
            <a:r>
              <a:rPr lang="en-US" dirty="0" err="1"/>
              <a:t>perte</a:t>
            </a:r>
            <a:r>
              <a:rPr lang="en-US" dirty="0"/>
              <a:t> </a:t>
            </a:r>
            <a:r>
              <a:rPr lang="en-US" dirty="0" err="1"/>
              <a:t>d'informations</a:t>
            </a:r>
            <a:r>
              <a:rPr lang="en-US" dirty="0"/>
              <a:t>,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système</a:t>
            </a:r>
            <a:r>
              <a:rPr lang="en-US" dirty="0"/>
              <a:t> a </a:t>
            </a:r>
            <a:r>
              <a:rPr lang="en-US" dirty="0" err="1"/>
              <a:t>été</a:t>
            </a:r>
            <a:r>
              <a:rPr lang="en-US" dirty="0"/>
              <a:t> </a:t>
            </a:r>
            <a:r>
              <a:rPr lang="en-US" dirty="0" err="1"/>
              <a:t>conçu</a:t>
            </a:r>
            <a:r>
              <a:rPr lang="en-US" dirty="0"/>
              <a:t> pour </a:t>
            </a:r>
            <a:r>
              <a:rPr lang="en-US" dirty="0" err="1"/>
              <a:t>centraliser</a:t>
            </a:r>
            <a:r>
              <a:rPr lang="en-US" dirty="0"/>
              <a:t> </a:t>
            </a:r>
            <a:r>
              <a:rPr lang="en-US" dirty="0" err="1"/>
              <a:t>chaque</a:t>
            </a:r>
            <a:r>
              <a:rPr lang="en-US" dirty="0"/>
              <a:t> incident au sein </a:t>
            </a:r>
            <a:r>
              <a:rPr lang="en-US" dirty="0" err="1"/>
              <a:t>d'une</a:t>
            </a:r>
            <a:r>
              <a:rPr lang="en-US" dirty="0"/>
              <a:t> interface unique.</a:t>
            </a:r>
          </a:p>
        </p:txBody>
      </p:sp>
      <p:sp>
        <p:nvSpPr>
          <p:cNvPr id="743" name="Google Shape;743;p31"/>
          <p:cNvSpPr txBox="1">
            <a:spLocks noGrp="1"/>
          </p:cNvSpPr>
          <p:nvPr>
            <p:ph type="subTitle" idx="2"/>
          </p:nvPr>
        </p:nvSpPr>
        <p:spPr>
          <a:xfrm>
            <a:off x="350203" y="1542878"/>
            <a:ext cx="3472783" cy="26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dirty="0"/>
              <a:t>	Le passage </a:t>
            </a:r>
            <a:r>
              <a:rPr lang="en-US" dirty="0" err="1"/>
              <a:t>d’une</a:t>
            </a:r>
            <a:r>
              <a:rPr lang="en-US" dirty="0"/>
              <a:t> gestion </a:t>
            </a:r>
            <a:r>
              <a:rPr lang="en-US" dirty="0" err="1"/>
              <a:t>manuelle</a:t>
            </a:r>
            <a:r>
              <a:rPr lang="en-US" dirty="0"/>
              <a:t> à un </a:t>
            </a:r>
            <a:r>
              <a:rPr lang="en-US" dirty="0" err="1"/>
              <a:t>système</a:t>
            </a:r>
            <a:r>
              <a:rPr lang="en-US" dirty="0"/>
              <a:t> numérique est </a:t>
            </a:r>
            <a:r>
              <a:rPr lang="en-US" dirty="0" err="1"/>
              <a:t>devenu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nécessité</a:t>
            </a:r>
            <a:r>
              <a:rPr lang="en-US" dirty="0"/>
              <a:t> pour </a:t>
            </a:r>
            <a:r>
              <a:rPr lang="en-US" dirty="0" err="1"/>
              <a:t>contrer</a:t>
            </a:r>
            <a:r>
              <a:rPr lang="en-US" dirty="0"/>
              <a:t> les </a:t>
            </a:r>
            <a:r>
              <a:rPr lang="en-US" dirty="0" err="1"/>
              <a:t>défaillances</a:t>
            </a:r>
            <a:r>
              <a:rPr lang="en-US" dirty="0"/>
              <a:t> du circuit physique. </a:t>
            </a:r>
            <a:r>
              <a:rPr lang="en-US" dirty="0" err="1"/>
              <a:t>Actuellement</a:t>
            </a:r>
            <a:r>
              <a:rPr lang="en-US" dirty="0"/>
              <a:t>, la gestion papier </a:t>
            </a:r>
            <a:r>
              <a:rPr lang="en-US" dirty="0" err="1"/>
              <a:t>favorise</a:t>
            </a:r>
            <a:r>
              <a:rPr lang="en-US" dirty="0"/>
              <a:t> </a:t>
            </a:r>
            <a:r>
              <a:rPr lang="en-US" dirty="0" err="1"/>
              <a:t>l'opacité</a:t>
            </a:r>
            <a:r>
              <a:rPr lang="en-US" dirty="0"/>
              <a:t> et le </a:t>
            </a:r>
            <a:r>
              <a:rPr lang="en-US" dirty="0" err="1"/>
              <a:t>marché</a:t>
            </a:r>
            <a:r>
              <a:rPr lang="en-US" dirty="0"/>
              <a:t> noir, </a:t>
            </a:r>
            <a:r>
              <a:rPr lang="en-US" dirty="0" err="1"/>
              <a:t>où</a:t>
            </a:r>
            <a:r>
              <a:rPr lang="en-US" dirty="0"/>
              <a:t> les tickets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revendus</a:t>
            </a:r>
            <a:r>
              <a:rPr lang="en-US" dirty="0"/>
              <a:t> </a:t>
            </a:r>
            <a:r>
              <a:rPr lang="en-US" dirty="0" err="1"/>
              <a:t>illégalement</a:t>
            </a:r>
            <a:r>
              <a:rPr lang="en-US" dirty="0"/>
              <a:t> sans </a:t>
            </a:r>
            <a:r>
              <a:rPr lang="en-US" dirty="0" err="1"/>
              <a:t>aucun</a:t>
            </a:r>
            <a:r>
              <a:rPr lang="en-US" dirty="0"/>
              <a:t> </a:t>
            </a:r>
            <a:r>
              <a:rPr lang="en-US" dirty="0" err="1"/>
              <a:t>contrôle</a:t>
            </a:r>
            <a:r>
              <a:rPr lang="en-US" dirty="0"/>
              <a:t>. À </a:t>
            </a:r>
            <a:r>
              <a:rPr lang="en-US" dirty="0" err="1"/>
              <a:t>cela</a:t>
            </a:r>
            <a:r>
              <a:rPr lang="en-US" dirty="0"/>
              <a:t> </a:t>
            </a:r>
            <a:r>
              <a:rPr lang="en-US" dirty="0" err="1"/>
              <a:t>s'ajoutent</a:t>
            </a:r>
            <a:r>
              <a:rPr lang="en-US" dirty="0"/>
              <a:t> le </a:t>
            </a:r>
            <a:r>
              <a:rPr lang="en-US" dirty="0" err="1"/>
              <a:t>resquillage</a:t>
            </a:r>
            <a:r>
              <a:rPr lang="en-US" dirty="0"/>
              <a:t> et la falsification, qui </a:t>
            </a:r>
            <a:r>
              <a:rPr lang="en-US" dirty="0" err="1"/>
              <a:t>nuisent</a:t>
            </a:r>
            <a:r>
              <a:rPr lang="en-US" dirty="0"/>
              <a:t> à la </a:t>
            </a:r>
            <a:r>
              <a:rPr lang="en-US" dirty="0" err="1"/>
              <a:t>sécurité</a:t>
            </a:r>
            <a:r>
              <a:rPr lang="en-US" dirty="0"/>
              <a:t> et à la </a:t>
            </a:r>
            <a:r>
              <a:rPr lang="en-US" dirty="0" err="1"/>
              <a:t>rentabilité</a:t>
            </a:r>
            <a:r>
              <a:rPr lang="en-US" dirty="0"/>
              <a:t>.</a:t>
            </a:r>
          </a:p>
        </p:txBody>
      </p:sp>
      <p:sp>
        <p:nvSpPr>
          <p:cNvPr id="2" name="Google Shape;751;p32">
            <a:extLst>
              <a:ext uri="{FF2B5EF4-FFF2-40B4-BE49-F238E27FC236}">
                <a16:creationId xmlns:a16="http://schemas.microsoft.com/office/drawing/2014/main" id="{45F36CCD-7713-F68C-B276-ABB00BED8215}"/>
              </a:ext>
            </a:extLst>
          </p:cNvPr>
          <p:cNvSpPr/>
          <p:nvPr/>
        </p:nvSpPr>
        <p:spPr>
          <a:xfrm rot="20700000">
            <a:off x="9430245" y="-522751"/>
            <a:ext cx="3816318" cy="5143394"/>
          </a:xfrm>
          <a:custGeom>
            <a:avLst/>
            <a:gdLst/>
            <a:ahLst/>
            <a:cxnLst/>
            <a:rect l="l" t="t" r="r" b="b"/>
            <a:pathLst>
              <a:path w="69495" h="93661" extrusionOk="0">
                <a:moveTo>
                  <a:pt x="50853" y="0"/>
                </a:moveTo>
                <a:cubicBezTo>
                  <a:pt x="50853" y="0"/>
                  <a:pt x="49632" y="1003"/>
                  <a:pt x="49593" y="1100"/>
                </a:cubicBezTo>
                <a:cubicBezTo>
                  <a:pt x="49553" y="1200"/>
                  <a:pt x="49200" y="2379"/>
                  <a:pt x="49121" y="2498"/>
                </a:cubicBezTo>
                <a:cubicBezTo>
                  <a:pt x="49043" y="2616"/>
                  <a:pt x="48216" y="4387"/>
                  <a:pt x="48058" y="5272"/>
                </a:cubicBezTo>
                <a:cubicBezTo>
                  <a:pt x="47901" y="6158"/>
                  <a:pt x="47548" y="6787"/>
                  <a:pt x="47527" y="7259"/>
                </a:cubicBezTo>
                <a:cubicBezTo>
                  <a:pt x="47508" y="7732"/>
                  <a:pt x="47487" y="8440"/>
                  <a:pt x="46858" y="10072"/>
                </a:cubicBezTo>
                <a:cubicBezTo>
                  <a:pt x="46229" y="11704"/>
                  <a:pt x="45127" y="14243"/>
                  <a:pt x="45087" y="15128"/>
                </a:cubicBezTo>
                <a:cubicBezTo>
                  <a:pt x="44943" y="15135"/>
                  <a:pt x="44803" y="15137"/>
                  <a:pt x="44681" y="15137"/>
                </a:cubicBezTo>
                <a:cubicBezTo>
                  <a:pt x="44436" y="15137"/>
                  <a:pt x="44261" y="15128"/>
                  <a:pt x="44261" y="15128"/>
                </a:cubicBezTo>
                <a:cubicBezTo>
                  <a:pt x="44261" y="15128"/>
                  <a:pt x="42004" y="15315"/>
                  <a:pt x="41082" y="16698"/>
                </a:cubicBezTo>
                <a:cubicBezTo>
                  <a:pt x="40160" y="18080"/>
                  <a:pt x="39917" y="19299"/>
                  <a:pt x="39917" y="19299"/>
                </a:cubicBezTo>
                <a:lnTo>
                  <a:pt x="40378" y="21114"/>
                </a:lnTo>
                <a:cubicBezTo>
                  <a:pt x="40378" y="21114"/>
                  <a:pt x="39944" y="21386"/>
                  <a:pt x="40079" y="22009"/>
                </a:cubicBezTo>
                <a:cubicBezTo>
                  <a:pt x="40214" y="22632"/>
                  <a:pt x="40756" y="23634"/>
                  <a:pt x="40947" y="23769"/>
                </a:cubicBezTo>
                <a:cubicBezTo>
                  <a:pt x="41136" y="23906"/>
                  <a:pt x="41379" y="23987"/>
                  <a:pt x="41379" y="23987"/>
                </a:cubicBezTo>
                <a:cubicBezTo>
                  <a:pt x="41379" y="23987"/>
                  <a:pt x="40947" y="25152"/>
                  <a:pt x="40621" y="25287"/>
                </a:cubicBezTo>
                <a:cubicBezTo>
                  <a:pt x="40512" y="25332"/>
                  <a:pt x="40365" y="25347"/>
                  <a:pt x="40216" y="25347"/>
                </a:cubicBezTo>
                <a:cubicBezTo>
                  <a:pt x="39919" y="25347"/>
                  <a:pt x="39618" y="25287"/>
                  <a:pt x="39618" y="25287"/>
                </a:cubicBezTo>
                <a:cubicBezTo>
                  <a:pt x="39618" y="25287"/>
                  <a:pt x="39598" y="25286"/>
                  <a:pt x="39560" y="25286"/>
                </a:cubicBezTo>
                <a:cubicBezTo>
                  <a:pt x="39362" y="25286"/>
                  <a:pt x="38694" y="25324"/>
                  <a:pt x="38100" y="25802"/>
                </a:cubicBezTo>
                <a:cubicBezTo>
                  <a:pt x="37397" y="26371"/>
                  <a:pt x="37044" y="27212"/>
                  <a:pt x="37044" y="27212"/>
                </a:cubicBezTo>
                <a:lnTo>
                  <a:pt x="32355" y="30490"/>
                </a:lnTo>
                <a:lnTo>
                  <a:pt x="29376" y="32305"/>
                </a:lnTo>
                <a:lnTo>
                  <a:pt x="29781" y="32685"/>
                </a:lnTo>
                <a:cubicBezTo>
                  <a:pt x="29781" y="32685"/>
                  <a:pt x="25825" y="34664"/>
                  <a:pt x="25230" y="34988"/>
                </a:cubicBezTo>
                <a:cubicBezTo>
                  <a:pt x="24634" y="35314"/>
                  <a:pt x="22844" y="35529"/>
                  <a:pt x="20406" y="37074"/>
                </a:cubicBezTo>
                <a:cubicBezTo>
                  <a:pt x="17967" y="38619"/>
                  <a:pt x="17018" y="39188"/>
                  <a:pt x="17018" y="39188"/>
                </a:cubicBezTo>
                <a:cubicBezTo>
                  <a:pt x="17018" y="39188"/>
                  <a:pt x="14958" y="39053"/>
                  <a:pt x="14661" y="39053"/>
                </a:cubicBezTo>
                <a:cubicBezTo>
                  <a:pt x="14362" y="39053"/>
                  <a:pt x="13332" y="39406"/>
                  <a:pt x="13224" y="39487"/>
                </a:cubicBezTo>
                <a:cubicBezTo>
                  <a:pt x="13116" y="39568"/>
                  <a:pt x="12736" y="39867"/>
                  <a:pt x="12736" y="39867"/>
                </a:cubicBezTo>
                <a:cubicBezTo>
                  <a:pt x="12736" y="39867"/>
                  <a:pt x="12670" y="39865"/>
                  <a:pt x="12572" y="39865"/>
                </a:cubicBezTo>
                <a:cubicBezTo>
                  <a:pt x="12328" y="39865"/>
                  <a:pt x="11885" y="39878"/>
                  <a:pt x="11788" y="39975"/>
                </a:cubicBezTo>
                <a:cubicBezTo>
                  <a:pt x="11653" y="40110"/>
                  <a:pt x="11464" y="40436"/>
                  <a:pt x="11464" y="40436"/>
                </a:cubicBezTo>
                <a:cubicBezTo>
                  <a:pt x="11464" y="40436"/>
                  <a:pt x="10868" y="40598"/>
                  <a:pt x="10758" y="40787"/>
                </a:cubicBezTo>
                <a:cubicBezTo>
                  <a:pt x="10650" y="40978"/>
                  <a:pt x="10108" y="42034"/>
                  <a:pt x="10189" y="42196"/>
                </a:cubicBezTo>
                <a:cubicBezTo>
                  <a:pt x="10270" y="42358"/>
                  <a:pt x="10569" y="42441"/>
                  <a:pt x="10569" y="42441"/>
                </a:cubicBezTo>
                <a:lnTo>
                  <a:pt x="10976" y="42196"/>
                </a:lnTo>
                <a:cubicBezTo>
                  <a:pt x="10976" y="42196"/>
                  <a:pt x="11068" y="42214"/>
                  <a:pt x="11181" y="42214"/>
                </a:cubicBezTo>
                <a:cubicBezTo>
                  <a:pt x="11313" y="42214"/>
                  <a:pt x="11472" y="42190"/>
                  <a:pt x="11545" y="42088"/>
                </a:cubicBezTo>
                <a:cubicBezTo>
                  <a:pt x="11680" y="41897"/>
                  <a:pt x="11815" y="41547"/>
                  <a:pt x="11815" y="41547"/>
                </a:cubicBezTo>
                <a:lnTo>
                  <a:pt x="12356" y="41547"/>
                </a:lnTo>
                <a:cubicBezTo>
                  <a:pt x="12356" y="41547"/>
                  <a:pt x="13012" y="41845"/>
                  <a:pt x="13728" y="41845"/>
                </a:cubicBezTo>
                <a:cubicBezTo>
                  <a:pt x="13849" y="41845"/>
                  <a:pt x="13971" y="41836"/>
                  <a:pt x="14092" y="41816"/>
                </a:cubicBezTo>
                <a:cubicBezTo>
                  <a:pt x="14224" y="41795"/>
                  <a:pt x="14352" y="41787"/>
                  <a:pt x="14476" y="41787"/>
                </a:cubicBezTo>
                <a:cubicBezTo>
                  <a:pt x="14980" y="41787"/>
                  <a:pt x="15431" y="41925"/>
                  <a:pt x="15887" y="41925"/>
                </a:cubicBezTo>
                <a:cubicBezTo>
                  <a:pt x="16037" y="41925"/>
                  <a:pt x="16188" y="41910"/>
                  <a:pt x="16341" y="41870"/>
                </a:cubicBezTo>
                <a:cubicBezTo>
                  <a:pt x="17072" y="41681"/>
                  <a:pt x="17371" y="41005"/>
                  <a:pt x="17371" y="41005"/>
                </a:cubicBezTo>
                <a:cubicBezTo>
                  <a:pt x="17371" y="41005"/>
                  <a:pt x="21679" y="39921"/>
                  <a:pt x="22682" y="39811"/>
                </a:cubicBezTo>
                <a:cubicBezTo>
                  <a:pt x="23685" y="39703"/>
                  <a:pt x="25445" y="39352"/>
                  <a:pt x="25987" y="38945"/>
                </a:cubicBezTo>
                <a:cubicBezTo>
                  <a:pt x="26529" y="38538"/>
                  <a:pt x="28832" y="37020"/>
                  <a:pt x="29538" y="36696"/>
                </a:cubicBezTo>
                <a:cubicBezTo>
                  <a:pt x="30242" y="36370"/>
                  <a:pt x="31571" y="35855"/>
                  <a:pt x="31571" y="35855"/>
                </a:cubicBezTo>
                <a:cubicBezTo>
                  <a:pt x="31571" y="35855"/>
                  <a:pt x="32307" y="36639"/>
                  <a:pt x="32707" y="36639"/>
                </a:cubicBezTo>
                <a:cubicBezTo>
                  <a:pt x="32747" y="36639"/>
                  <a:pt x="32784" y="36631"/>
                  <a:pt x="32816" y="36613"/>
                </a:cubicBezTo>
                <a:cubicBezTo>
                  <a:pt x="33169" y="36424"/>
                  <a:pt x="34116" y="35314"/>
                  <a:pt x="34658" y="35068"/>
                </a:cubicBezTo>
                <a:cubicBezTo>
                  <a:pt x="35200" y="34826"/>
                  <a:pt x="36313" y="34610"/>
                  <a:pt x="36313" y="34610"/>
                </a:cubicBezTo>
                <a:cubicBezTo>
                  <a:pt x="36313" y="34610"/>
                  <a:pt x="36610" y="35963"/>
                  <a:pt x="37206" y="36505"/>
                </a:cubicBezTo>
                <a:cubicBezTo>
                  <a:pt x="37801" y="37047"/>
                  <a:pt x="37287" y="37753"/>
                  <a:pt x="37882" y="38212"/>
                </a:cubicBezTo>
                <a:cubicBezTo>
                  <a:pt x="38475" y="38668"/>
                  <a:pt x="38081" y="40002"/>
                  <a:pt x="38573" y="40002"/>
                </a:cubicBezTo>
                <a:cubicBezTo>
                  <a:pt x="38578" y="40002"/>
                  <a:pt x="38583" y="40002"/>
                  <a:pt x="38588" y="40002"/>
                </a:cubicBezTo>
                <a:cubicBezTo>
                  <a:pt x="38598" y="40001"/>
                  <a:pt x="38607" y="40001"/>
                  <a:pt x="38616" y="40001"/>
                </a:cubicBezTo>
                <a:cubicBezTo>
                  <a:pt x="39059" y="40001"/>
                  <a:pt x="37918" y="40685"/>
                  <a:pt x="38235" y="41005"/>
                </a:cubicBezTo>
                <a:cubicBezTo>
                  <a:pt x="38561" y="41329"/>
                  <a:pt x="38316" y="42412"/>
                  <a:pt x="37424" y="42956"/>
                </a:cubicBezTo>
                <a:cubicBezTo>
                  <a:pt x="36529" y="43498"/>
                  <a:pt x="35065" y="44609"/>
                  <a:pt x="34849" y="45774"/>
                </a:cubicBezTo>
                <a:cubicBezTo>
                  <a:pt x="34631" y="46939"/>
                  <a:pt x="33927" y="48618"/>
                  <a:pt x="33358" y="49079"/>
                </a:cubicBezTo>
                <a:cubicBezTo>
                  <a:pt x="32789" y="49540"/>
                  <a:pt x="31732" y="50408"/>
                  <a:pt x="31786" y="50759"/>
                </a:cubicBezTo>
                <a:cubicBezTo>
                  <a:pt x="31840" y="51112"/>
                  <a:pt x="30622" y="51546"/>
                  <a:pt x="29943" y="52385"/>
                </a:cubicBezTo>
                <a:cubicBezTo>
                  <a:pt x="29266" y="53226"/>
                  <a:pt x="27260" y="55013"/>
                  <a:pt x="26745" y="55609"/>
                </a:cubicBezTo>
                <a:cubicBezTo>
                  <a:pt x="26230" y="56207"/>
                  <a:pt x="23006" y="59133"/>
                  <a:pt x="23006" y="59133"/>
                </a:cubicBezTo>
                <a:lnTo>
                  <a:pt x="22086" y="59133"/>
                </a:lnTo>
                <a:cubicBezTo>
                  <a:pt x="22086" y="59133"/>
                  <a:pt x="21407" y="57777"/>
                  <a:pt x="20215" y="56830"/>
                </a:cubicBezTo>
                <a:cubicBezTo>
                  <a:pt x="19023" y="55881"/>
                  <a:pt x="15691" y="55013"/>
                  <a:pt x="15039" y="54878"/>
                </a:cubicBezTo>
                <a:cubicBezTo>
                  <a:pt x="14389" y="54743"/>
                  <a:pt x="11979" y="53514"/>
                  <a:pt x="11979" y="53514"/>
                </a:cubicBezTo>
                <a:cubicBezTo>
                  <a:pt x="11979" y="53514"/>
                  <a:pt x="12168" y="52196"/>
                  <a:pt x="12249" y="51951"/>
                </a:cubicBezTo>
                <a:cubicBezTo>
                  <a:pt x="12329" y="51708"/>
                  <a:pt x="12060" y="50786"/>
                  <a:pt x="11815" y="50624"/>
                </a:cubicBezTo>
                <a:cubicBezTo>
                  <a:pt x="11572" y="50462"/>
                  <a:pt x="10515" y="50298"/>
                  <a:pt x="10515" y="50298"/>
                </a:cubicBezTo>
                <a:cubicBezTo>
                  <a:pt x="10515" y="50298"/>
                  <a:pt x="10422" y="49782"/>
                  <a:pt x="10198" y="49782"/>
                </a:cubicBezTo>
                <a:cubicBezTo>
                  <a:pt x="10192" y="49782"/>
                  <a:pt x="10186" y="49782"/>
                  <a:pt x="10181" y="49783"/>
                </a:cubicBezTo>
                <a:cubicBezTo>
                  <a:pt x="9946" y="49810"/>
                  <a:pt x="9620" y="50271"/>
                  <a:pt x="9620" y="50271"/>
                </a:cubicBezTo>
                <a:lnTo>
                  <a:pt x="8725" y="50543"/>
                </a:lnTo>
                <a:cubicBezTo>
                  <a:pt x="8725" y="50543"/>
                  <a:pt x="7283" y="50623"/>
                  <a:pt x="6136" y="50623"/>
                </a:cubicBezTo>
                <a:cubicBezTo>
                  <a:pt x="5792" y="50623"/>
                  <a:pt x="5475" y="50616"/>
                  <a:pt x="5231" y="50597"/>
                </a:cubicBezTo>
                <a:cubicBezTo>
                  <a:pt x="4174" y="50516"/>
                  <a:pt x="4309" y="50082"/>
                  <a:pt x="4309" y="50082"/>
                </a:cubicBezTo>
                <a:cubicBezTo>
                  <a:pt x="4309" y="50082"/>
                  <a:pt x="4225" y="50058"/>
                  <a:pt x="4119" y="50058"/>
                </a:cubicBezTo>
                <a:cubicBezTo>
                  <a:pt x="3999" y="50058"/>
                  <a:pt x="3853" y="50088"/>
                  <a:pt x="3767" y="50217"/>
                </a:cubicBezTo>
                <a:cubicBezTo>
                  <a:pt x="3605" y="50462"/>
                  <a:pt x="3522" y="50624"/>
                  <a:pt x="3522" y="50624"/>
                </a:cubicBezTo>
                <a:lnTo>
                  <a:pt x="2222" y="50759"/>
                </a:lnTo>
                <a:cubicBezTo>
                  <a:pt x="2222" y="50759"/>
                  <a:pt x="2011" y="50529"/>
                  <a:pt x="1832" y="50529"/>
                </a:cubicBezTo>
                <a:cubicBezTo>
                  <a:pt x="1808" y="50529"/>
                  <a:pt x="1784" y="50533"/>
                  <a:pt x="1761" y="50543"/>
                </a:cubicBezTo>
                <a:cubicBezTo>
                  <a:pt x="1572" y="50624"/>
                  <a:pt x="1464" y="51166"/>
                  <a:pt x="1464" y="51166"/>
                </a:cubicBezTo>
                <a:cubicBezTo>
                  <a:pt x="1464" y="51166"/>
                  <a:pt x="488" y="51762"/>
                  <a:pt x="243" y="52223"/>
                </a:cubicBezTo>
                <a:cubicBezTo>
                  <a:pt x="0" y="52684"/>
                  <a:pt x="0" y="53421"/>
                  <a:pt x="650" y="53784"/>
                </a:cubicBezTo>
                <a:cubicBezTo>
                  <a:pt x="1300" y="54148"/>
                  <a:pt x="3387" y="54064"/>
                  <a:pt x="4525" y="54417"/>
                </a:cubicBezTo>
                <a:cubicBezTo>
                  <a:pt x="5663" y="54770"/>
                  <a:pt x="5121" y="55366"/>
                  <a:pt x="5636" y="55555"/>
                </a:cubicBezTo>
                <a:cubicBezTo>
                  <a:pt x="5769" y="55605"/>
                  <a:pt x="5929" y="55623"/>
                  <a:pt x="6092" y="55623"/>
                </a:cubicBezTo>
                <a:cubicBezTo>
                  <a:pt x="6555" y="55623"/>
                  <a:pt x="7045" y="55474"/>
                  <a:pt x="7045" y="55474"/>
                </a:cubicBezTo>
                <a:cubicBezTo>
                  <a:pt x="7045" y="55474"/>
                  <a:pt x="8445" y="56264"/>
                  <a:pt x="8828" y="56264"/>
                </a:cubicBezTo>
                <a:cubicBezTo>
                  <a:pt x="8841" y="56264"/>
                  <a:pt x="8852" y="56263"/>
                  <a:pt x="8862" y="56261"/>
                </a:cubicBezTo>
                <a:cubicBezTo>
                  <a:pt x="8877" y="56259"/>
                  <a:pt x="8891" y="56258"/>
                  <a:pt x="8904" y="56258"/>
                </a:cubicBezTo>
                <a:cubicBezTo>
                  <a:pt x="9189" y="56258"/>
                  <a:pt x="9226" y="56779"/>
                  <a:pt x="9512" y="56830"/>
                </a:cubicBezTo>
                <a:cubicBezTo>
                  <a:pt x="9809" y="56884"/>
                  <a:pt x="11734" y="57806"/>
                  <a:pt x="12168" y="58348"/>
                </a:cubicBezTo>
                <a:cubicBezTo>
                  <a:pt x="12601" y="58890"/>
                  <a:pt x="14850" y="60731"/>
                  <a:pt x="16204" y="61869"/>
                </a:cubicBezTo>
                <a:cubicBezTo>
                  <a:pt x="17560" y="63007"/>
                  <a:pt x="19104" y="63225"/>
                  <a:pt x="19104" y="63225"/>
                </a:cubicBezTo>
                <a:cubicBezTo>
                  <a:pt x="19104" y="63225"/>
                  <a:pt x="21218" y="64986"/>
                  <a:pt x="22059" y="65013"/>
                </a:cubicBezTo>
                <a:cubicBezTo>
                  <a:pt x="22099" y="65014"/>
                  <a:pt x="22142" y="65015"/>
                  <a:pt x="22187" y="65015"/>
                </a:cubicBezTo>
                <a:cubicBezTo>
                  <a:pt x="23089" y="65015"/>
                  <a:pt x="24958" y="64770"/>
                  <a:pt x="24958" y="64770"/>
                </a:cubicBezTo>
                <a:cubicBezTo>
                  <a:pt x="24958" y="64770"/>
                  <a:pt x="30026" y="62195"/>
                  <a:pt x="31353" y="61572"/>
                </a:cubicBezTo>
                <a:cubicBezTo>
                  <a:pt x="32681" y="60947"/>
                  <a:pt x="34116" y="60459"/>
                  <a:pt x="34116" y="60459"/>
                </a:cubicBezTo>
                <a:cubicBezTo>
                  <a:pt x="34116" y="60459"/>
                  <a:pt x="34796" y="61314"/>
                  <a:pt x="35349" y="61314"/>
                </a:cubicBezTo>
                <a:cubicBezTo>
                  <a:pt x="35450" y="61314"/>
                  <a:pt x="35546" y="61286"/>
                  <a:pt x="35634" y="61219"/>
                </a:cubicBezTo>
                <a:cubicBezTo>
                  <a:pt x="36203" y="60785"/>
                  <a:pt x="39591" y="58780"/>
                  <a:pt x="39591" y="58780"/>
                </a:cubicBezTo>
                <a:cubicBezTo>
                  <a:pt x="39591" y="58780"/>
                  <a:pt x="41109" y="61165"/>
                  <a:pt x="41786" y="61572"/>
                </a:cubicBezTo>
                <a:cubicBezTo>
                  <a:pt x="42463" y="61977"/>
                  <a:pt x="41975" y="62764"/>
                  <a:pt x="42816" y="63144"/>
                </a:cubicBezTo>
                <a:cubicBezTo>
                  <a:pt x="43655" y="63522"/>
                  <a:pt x="44821" y="64010"/>
                  <a:pt x="44821" y="64010"/>
                </a:cubicBezTo>
                <a:lnTo>
                  <a:pt x="45687" y="63659"/>
                </a:lnTo>
                <a:cubicBezTo>
                  <a:pt x="45687" y="63659"/>
                  <a:pt x="47124" y="65231"/>
                  <a:pt x="48642" y="66423"/>
                </a:cubicBezTo>
                <a:cubicBezTo>
                  <a:pt x="50160" y="67614"/>
                  <a:pt x="51270" y="69674"/>
                  <a:pt x="51677" y="69944"/>
                </a:cubicBezTo>
                <a:cubicBezTo>
                  <a:pt x="52082" y="70216"/>
                  <a:pt x="52570" y="70785"/>
                  <a:pt x="52570" y="71599"/>
                </a:cubicBezTo>
                <a:cubicBezTo>
                  <a:pt x="52570" y="72411"/>
                  <a:pt x="52923" y="75066"/>
                  <a:pt x="53222" y="76665"/>
                </a:cubicBezTo>
                <a:cubicBezTo>
                  <a:pt x="53519" y="78264"/>
                  <a:pt x="56364" y="84335"/>
                  <a:pt x="56893" y="85227"/>
                </a:cubicBezTo>
                <a:cubicBezTo>
                  <a:pt x="57422" y="86122"/>
                  <a:pt x="57422" y="88439"/>
                  <a:pt x="57869" y="88927"/>
                </a:cubicBezTo>
                <a:cubicBezTo>
                  <a:pt x="58315" y="89415"/>
                  <a:pt x="58560" y="91813"/>
                  <a:pt x="58722" y="92382"/>
                </a:cubicBezTo>
                <a:cubicBezTo>
                  <a:pt x="58884" y="92951"/>
                  <a:pt x="60186" y="93601"/>
                  <a:pt x="60632" y="93643"/>
                </a:cubicBezTo>
                <a:cubicBezTo>
                  <a:pt x="60782" y="93656"/>
                  <a:pt x="60945" y="93660"/>
                  <a:pt x="61095" y="93660"/>
                </a:cubicBezTo>
                <a:cubicBezTo>
                  <a:pt x="61397" y="93660"/>
                  <a:pt x="61650" y="93643"/>
                  <a:pt x="61650" y="93643"/>
                </a:cubicBezTo>
                <a:lnTo>
                  <a:pt x="62177" y="93479"/>
                </a:lnTo>
                <a:lnTo>
                  <a:pt x="62015" y="92787"/>
                </a:lnTo>
                <a:lnTo>
                  <a:pt x="62015" y="92787"/>
                </a:lnTo>
                <a:cubicBezTo>
                  <a:pt x="62015" y="92787"/>
                  <a:pt x="62497" y="92926"/>
                  <a:pt x="62806" y="92926"/>
                </a:cubicBezTo>
                <a:cubicBezTo>
                  <a:pt x="62907" y="92926"/>
                  <a:pt x="62990" y="92910"/>
                  <a:pt x="63031" y="92870"/>
                </a:cubicBezTo>
                <a:cubicBezTo>
                  <a:pt x="63192" y="92706"/>
                  <a:pt x="63031" y="92056"/>
                  <a:pt x="63031" y="92056"/>
                </a:cubicBezTo>
                <a:cubicBezTo>
                  <a:pt x="63031" y="92056"/>
                  <a:pt x="66160" y="89862"/>
                  <a:pt x="66932" y="89536"/>
                </a:cubicBezTo>
                <a:cubicBezTo>
                  <a:pt x="67706" y="89212"/>
                  <a:pt x="69168" y="88113"/>
                  <a:pt x="69330" y="87545"/>
                </a:cubicBezTo>
                <a:cubicBezTo>
                  <a:pt x="69494" y="86976"/>
                  <a:pt x="68599" y="86326"/>
                  <a:pt x="68030" y="86203"/>
                </a:cubicBezTo>
                <a:lnTo>
                  <a:pt x="68032" y="86203"/>
                </a:lnTo>
                <a:cubicBezTo>
                  <a:pt x="67748" y="86142"/>
                  <a:pt x="66569" y="86142"/>
                  <a:pt x="65421" y="86142"/>
                </a:cubicBezTo>
                <a:cubicBezTo>
                  <a:pt x="64272" y="86142"/>
                  <a:pt x="63154" y="86142"/>
                  <a:pt x="62991" y="86081"/>
                </a:cubicBezTo>
                <a:cubicBezTo>
                  <a:pt x="62667" y="85960"/>
                  <a:pt x="61569" y="85879"/>
                  <a:pt x="61569" y="85879"/>
                </a:cubicBezTo>
                <a:cubicBezTo>
                  <a:pt x="61569" y="85879"/>
                  <a:pt x="60470" y="82221"/>
                  <a:pt x="60147" y="80757"/>
                </a:cubicBezTo>
                <a:cubicBezTo>
                  <a:pt x="59821" y="79293"/>
                  <a:pt x="59212" y="74458"/>
                  <a:pt x="58683" y="73278"/>
                </a:cubicBezTo>
                <a:cubicBezTo>
                  <a:pt x="58155" y="72099"/>
                  <a:pt x="57422" y="70311"/>
                  <a:pt x="57422" y="70311"/>
                </a:cubicBezTo>
                <a:cubicBezTo>
                  <a:pt x="57422" y="70311"/>
                  <a:pt x="57464" y="68482"/>
                  <a:pt x="57261" y="67749"/>
                </a:cubicBezTo>
                <a:cubicBezTo>
                  <a:pt x="57057" y="67018"/>
                  <a:pt x="55716" y="65636"/>
                  <a:pt x="55512" y="65148"/>
                </a:cubicBezTo>
                <a:cubicBezTo>
                  <a:pt x="55309" y="64662"/>
                  <a:pt x="53806" y="60150"/>
                  <a:pt x="53357" y="59214"/>
                </a:cubicBezTo>
                <a:cubicBezTo>
                  <a:pt x="52911" y="58279"/>
                  <a:pt x="50594" y="53768"/>
                  <a:pt x="50432" y="53076"/>
                </a:cubicBezTo>
                <a:cubicBezTo>
                  <a:pt x="50268" y="52385"/>
                  <a:pt x="49618" y="51166"/>
                  <a:pt x="49618" y="51166"/>
                </a:cubicBezTo>
                <a:lnTo>
                  <a:pt x="49049" y="50352"/>
                </a:lnTo>
                <a:lnTo>
                  <a:pt x="49618" y="48687"/>
                </a:lnTo>
                <a:cubicBezTo>
                  <a:pt x="49618" y="48687"/>
                  <a:pt x="50187" y="48238"/>
                  <a:pt x="50187" y="47753"/>
                </a:cubicBezTo>
                <a:cubicBezTo>
                  <a:pt x="50187" y="47265"/>
                  <a:pt x="50390" y="45516"/>
                  <a:pt x="50390" y="45516"/>
                </a:cubicBezTo>
                <a:cubicBezTo>
                  <a:pt x="50390" y="45516"/>
                  <a:pt x="51366" y="43484"/>
                  <a:pt x="51285" y="42265"/>
                </a:cubicBezTo>
                <a:cubicBezTo>
                  <a:pt x="51204" y="41044"/>
                  <a:pt x="50959" y="36005"/>
                  <a:pt x="50959" y="35436"/>
                </a:cubicBezTo>
                <a:cubicBezTo>
                  <a:pt x="50959" y="34867"/>
                  <a:pt x="50839" y="32305"/>
                  <a:pt x="50147" y="30355"/>
                </a:cubicBezTo>
                <a:cubicBezTo>
                  <a:pt x="49456" y="28404"/>
                  <a:pt x="48195" y="25233"/>
                  <a:pt x="48195" y="25233"/>
                </a:cubicBezTo>
                <a:cubicBezTo>
                  <a:pt x="48195" y="25233"/>
                  <a:pt x="48847" y="23730"/>
                  <a:pt x="48887" y="23445"/>
                </a:cubicBezTo>
                <a:cubicBezTo>
                  <a:pt x="48928" y="23161"/>
                  <a:pt x="48845" y="21940"/>
                  <a:pt x="48845" y="21656"/>
                </a:cubicBezTo>
                <a:cubicBezTo>
                  <a:pt x="48845" y="21371"/>
                  <a:pt x="49009" y="19218"/>
                  <a:pt x="48806" y="18566"/>
                </a:cubicBezTo>
                <a:cubicBezTo>
                  <a:pt x="48602" y="17916"/>
                  <a:pt x="48195" y="17144"/>
                  <a:pt x="48195" y="17144"/>
                </a:cubicBezTo>
                <a:cubicBezTo>
                  <a:pt x="48195" y="17144"/>
                  <a:pt x="48602" y="13770"/>
                  <a:pt x="48725" y="12389"/>
                </a:cubicBezTo>
                <a:cubicBezTo>
                  <a:pt x="48845" y="11006"/>
                  <a:pt x="49537" y="7186"/>
                  <a:pt x="49578" y="7064"/>
                </a:cubicBezTo>
                <a:cubicBezTo>
                  <a:pt x="49618" y="6941"/>
                  <a:pt x="50473" y="6536"/>
                  <a:pt x="50716" y="6088"/>
                </a:cubicBezTo>
                <a:cubicBezTo>
                  <a:pt x="50959" y="5641"/>
                  <a:pt x="51243" y="5072"/>
                  <a:pt x="51650" y="4746"/>
                </a:cubicBezTo>
                <a:cubicBezTo>
                  <a:pt x="52057" y="4422"/>
                  <a:pt x="53156" y="3650"/>
                  <a:pt x="53195" y="3447"/>
                </a:cubicBezTo>
                <a:cubicBezTo>
                  <a:pt x="53237" y="3243"/>
                  <a:pt x="53195" y="2797"/>
                  <a:pt x="53195" y="2797"/>
                </a:cubicBezTo>
                <a:cubicBezTo>
                  <a:pt x="53195" y="2797"/>
                  <a:pt x="51338" y="3858"/>
                  <a:pt x="50917" y="3858"/>
                </a:cubicBezTo>
                <a:cubicBezTo>
                  <a:pt x="50902" y="3858"/>
                  <a:pt x="50889" y="3856"/>
                  <a:pt x="50878" y="3854"/>
                </a:cubicBezTo>
                <a:cubicBezTo>
                  <a:pt x="50554" y="3771"/>
                  <a:pt x="50351" y="3569"/>
                  <a:pt x="50351" y="3569"/>
                </a:cubicBezTo>
                <a:cubicBezTo>
                  <a:pt x="50351" y="3569"/>
                  <a:pt x="51692" y="2998"/>
                  <a:pt x="51731" y="2797"/>
                </a:cubicBezTo>
                <a:cubicBezTo>
                  <a:pt x="51773" y="2593"/>
                  <a:pt x="51731" y="2348"/>
                  <a:pt x="51731" y="2348"/>
                </a:cubicBezTo>
                <a:lnTo>
                  <a:pt x="50797" y="2510"/>
                </a:lnTo>
                <a:cubicBezTo>
                  <a:pt x="50797" y="2510"/>
                  <a:pt x="51895" y="1738"/>
                  <a:pt x="51773" y="1536"/>
                </a:cubicBezTo>
                <a:cubicBezTo>
                  <a:pt x="51650" y="1333"/>
                  <a:pt x="51204" y="1252"/>
                  <a:pt x="51204" y="1252"/>
                </a:cubicBezTo>
                <a:lnTo>
                  <a:pt x="50228" y="1821"/>
                </a:lnTo>
                <a:cubicBezTo>
                  <a:pt x="50228" y="1821"/>
                  <a:pt x="50878" y="764"/>
                  <a:pt x="51040" y="561"/>
                </a:cubicBezTo>
                <a:cubicBezTo>
                  <a:pt x="51204" y="357"/>
                  <a:pt x="50853" y="0"/>
                  <a:pt x="508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752;p32">
            <a:extLst>
              <a:ext uri="{FF2B5EF4-FFF2-40B4-BE49-F238E27FC236}">
                <a16:creationId xmlns:a16="http://schemas.microsoft.com/office/drawing/2014/main" id="{58DC56E7-7740-B8DF-BE86-C2CEB7D17D55}"/>
              </a:ext>
            </a:extLst>
          </p:cNvPr>
          <p:cNvSpPr/>
          <p:nvPr/>
        </p:nvSpPr>
        <p:spPr>
          <a:xfrm>
            <a:off x="11253212" y="4620643"/>
            <a:ext cx="655500" cy="655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08;p30">
            <a:extLst>
              <a:ext uri="{FF2B5EF4-FFF2-40B4-BE49-F238E27FC236}">
                <a16:creationId xmlns:a16="http://schemas.microsoft.com/office/drawing/2014/main" id="{C7AEC57A-F3B3-0DC6-D745-00B4389237CE}"/>
              </a:ext>
            </a:extLst>
          </p:cNvPr>
          <p:cNvSpPr txBox="1">
            <a:spLocks/>
          </p:cNvSpPr>
          <p:nvPr/>
        </p:nvSpPr>
        <p:spPr>
          <a:xfrm>
            <a:off x="589372" y="0"/>
            <a:ext cx="8109659" cy="89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6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r>
              <a:rPr lang="en-US" sz="3600" dirty="0"/>
              <a:t>Introduction &amp; </a:t>
            </a:r>
            <a:r>
              <a:rPr lang="en-US" sz="3600" dirty="0" err="1"/>
              <a:t>Problématique</a:t>
            </a:r>
            <a:endParaRPr lang="en-US" sz="3600" dirty="0"/>
          </a:p>
        </p:txBody>
      </p:sp>
      <p:sp>
        <p:nvSpPr>
          <p:cNvPr id="10" name="Google Shape;750;p32">
            <a:extLst>
              <a:ext uri="{FF2B5EF4-FFF2-40B4-BE49-F238E27FC236}">
                <a16:creationId xmlns:a16="http://schemas.microsoft.com/office/drawing/2014/main" id="{2FA4B968-DDA5-5C59-8FE8-C1041D1D3E8C}"/>
              </a:ext>
            </a:extLst>
          </p:cNvPr>
          <p:cNvSpPr txBox="1">
            <a:spLocks/>
          </p:cNvSpPr>
          <p:nvPr/>
        </p:nvSpPr>
        <p:spPr>
          <a:xfrm>
            <a:off x="-629378" y="-780941"/>
            <a:ext cx="2437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"/>
              <a:t>01</a:t>
            </a:r>
            <a:endParaRPr lang="en" dirty="0"/>
          </a:p>
        </p:txBody>
      </p:sp>
      <p:cxnSp>
        <p:nvCxnSpPr>
          <p:cNvPr id="11" name="Google Shape;753;p32">
            <a:extLst>
              <a:ext uri="{FF2B5EF4-FFF2-40B4-BE49-F238E27FC236}">
                <a16:creationId xmlns:a16="http://schemas.microsoft.com/office/drawing/2014/main" id="{CDA650EE-C920-0F92-14AA-8C9DC72286CB}"/>
              </a:ext>
            </a:extLst>
          </p:cNvPr>
          <p:cNvCxnSpPr>
            <a:cxnSpLocks/>
          </p:cNvCxnSpPr>
          <p:nvPr/>
        </p:nvCxnSpPr>
        <p:spPr>
          <a:xfrm>
            <a:off x="4496850" y="1361440"/>
            <a:ext cx="0" cy="350434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12" name="Google Shape;754;p32">
            <a:extLst>
              <a:ext uri="{FF2B5EF4-FFF2-40B4-BE49-F238E27FC236}">
                <a16:creationId xmlns:a16="http://schemas.microsoft.com/office/drawing/2014/main" id="{B40EC625-9433-6716-ED99-1EB01E935E60}"/>
              </a:ext>
            </a:extLst>
          </p:cNvPr>
          <p:cNvSpPr/>
          <p:nvPr/>
        </p:nvSpPr>
        <p:spPr>
          <a:xfrm>
            <a:off x="4425302" y="4846090"/>
            <a:ext cx="150300" cy="1503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10;p30">
            <a:extLst>
              <a:ext uri="{FF2B5EF4-FFF2-40B4-BE49-F238E27FC236}">
                <a16:creationId xmlns:a16="http://schemas.microsoft.com/office/drawing/2014/main" id="{7468F959-72A8-BCA6-F329-6439BA381909}"/>
              </a:ext>
            </a:extLst>
          </p:cNvPr>
          <p:cNvSpPr txBox="1">
            <a:spLocks/>
          </p:cNvSpPr>
          <p:nvPr/>
        </p:nvSpPr>
        <p:spPr>
          <a:xfrm>
            <a:off x="-5722778" y="3982787"/>
            <a:ext cx="5093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 err="1"/>
              <a:t>Contexte</a:t>
            </a:r>
            <a:r>
              <a:rPr lang="en-US" dirty="0"/>
              <a:t> du </a:t>
            </a:r>
            <a:r>
              <a:rPr lang="en-US" dirty="0" err="1"/>
              <a:t>projet</a:t>
            </a:r>
            <a:r>
              <a:rPr lang="en-US" dirty="0"/>
              <a:t> et </a:t>
            </a:r>
            <a:r>
              <a:rPr lang="en-US" dirty="0" err="1"/>
              <a:t>enjeux</a:t>
            </a:r>
            <a:r>
              <a:rPr lang="en-US" dirty="0"/>
              <a:t> du support technique</a:t>
            </a:r>
          </a:p>
        </p:txBody>
      </p:sp>
      <p:sp>
        <p:nvSpPr>
          <p:cNvPr id="19" name="Google Shape;822;p38">
            <a:extLst>
              <a:ext uri="{FF2B5EF4-FFF2-40B4-BE49-F238E27FC236}">
                <a16:creationId xmlns:a16="http://schemas.microsoft.com/office/drawing/2014/main" id="{53B14C34-D5E2-CB88-59DE-8D8D2B69FC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3149" y="5472918"/>
            <a:ext cx="7704000" cy="777000"/>
          </a:xfrm>
          <a:prstGeom prst="rect">
            <a:avLst/>
          </a:prstGeom>
          <a:solidFill>
            <a:schemeClr val="dk1">
              <a:alpha val="53372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 err="1"/>
              <a:t>L'inefficacité</a:t>
            </a:r>
            <a:r>
              <a:rPr lang="en-US" sz="2000" dirty="0"/>
              <a:t> du </a:t>
            </a:r>
            <a:r>
              <a:rPr lang="en-US" sz="2000" dirty="0" err="1"/>
              <a:t>contrôle</a:t>
            </a:r>
            <a:r>
              <a:rPr lang="en-US" sz="2000" dirty="0"/>
              <a:t> </a:t>
            </a:r>
            <a:r>
              <a:rPr lang="en-US" sz="2000" dirty="0" err="1"/>
              <a:t>manuel</a:t>
            </a:r>
            <a:r>
              <a:rPr lang="en-US" sz="2000" dirty="0"/>
              <a:t> : un processus lent et </a:t>
            </a:r>
            <a:r>
              <a:rPr lang="en-US" sz="2000" dirty="0" err="1"/>
              <a:t>vulnérable</a:t>
            </a:r>
            <a:r>
              <a:rPr lang="en-US" sz="2000" dirty="0"/>
              <a:t> aux </a:t>
            </a:r>
            <a:r>
              <a:rPr lang="en-US" sz="2000" dirty="0" err="1"/>
              <a:t>erreurs</a:t>
            </a:r>
            <a:r>
              <a:rPr lang="en-US" sz="2000" dirty="0"/>
              <a:t>.</a:t>
            </a:r>
          </a:p>
        </p:txBody>
      </p:sp>
      <p:sp>
        <p:nvSpPr>
          <p:cNvPr id="4" name="Google Shape;709;p30">
            <a:extLst>
              <a:ext uri="{FF2B5EF4-FFF2-40B4-BE49-F238E27FC236}">
                <a16:creationId xmlns:a16="http://schemas.microsoft.com/office/drawing/2014/main" id="{7A81B62A-FBEB-5B88-33C3-63B44408A8C4}"/>
              </a:ext>
            </a:extLst>
          </p:cNvPr>
          <p:cNvSpPr txBox="1">
            <a:spLocks/>
          </p:cNvSpPr>
          <p:nvPr/>
        </p:nvSpPr>
        <p:spPr>
          <a:xfrm>
            <a:off x="8550910" y="4673107"/>
            <a:ext cx="521372" cy="40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47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r>
              <a:rPr lang="en" sz="1600" dirty="0"/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8;p30">
            <a:extLst>
              <a:ext uri="{FF2B5EF4-FFF2-40B4-BE49-F238E27FC236}">
                <a16:creationId xmlns:a16="http://schemas.microsoft.com/office/drawing/2014/main" id="{4A389408-251A-1C04-654E-75F5323D7F0A}"/>
              </a:ext>
            </a:extLst>
          </p:cNvPr>
          <p:cNvSpPr txBox="1">
            <a:spLocks/>
          </p:cNvSpPr>
          <p:nvPr/>
        </p:nvSpPr>
        <p:spPr>
          <a:xfrm>
            <a:off x="517170" y="-1293579"/>
            <a:ext cx="8109659" cy="89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6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r>
              <a:rPr lang="en-US" sz="3600" dirty="0"/>
              <a:t>Introduction &amp; </a:t>
            </a:r>
            <a:r>
              <a:rPr lang="en-US" sz="3600" dirty="0" err="1"/>
              <a:t>Problématique</a:t>
            </a:r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AD227C-E0EA-F407-8EDC-1C260EACE137}"/>
              </a:ext>
            </a:extLst>
          </p:cNvPr>
          <p:cNvSpPr/>
          <p:nvPr/>
        </p:nvSpPr>
        <p:spPr>
          <a:xfrm>
            <a:off x="-1493134" y="-266742"/>
            <a:ext cx="12176566" cy="5984636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596BB-739F-F1CC-ED9D-E13D4C8C0B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4000"/>
                    </a14:imgEffect>
                  </a14:imgLayer>
                </a14:imgProps>
              </a:ext>
            </a:extLst>
          </a:blip>
          <a:srcRect b="12162"/>
          <a:stretch>
            <a:fillRect/>
          </a:stretch>
        </p:blipFill>
        <p:spPr>
          <a:xfrm>
            <a:off x="700268" y="1"/>
            <a:ext cx="7789762" cy="4912444"/>
          </a:xfrm>
          <a:prstGeom prst="rect">
            <a:avLst/>
          </a:prstGeom>
        </p:spPr>
      </p:pic>
      <p:sp>
        <p:nvSpPr>
          <p:cNvPr id="822" name="Google Shape;822;p38"/>
          <p:cNvSpPr txBox="1">
            <a:spLocks noGrp="1"/>
          </p:cNvSpPr>
          <p:nvPr>
            <p:ph type="title"/>
          </p:nvPr>
        </p:nvSpPr>
        <p:spPr>
          <a:xfrm>
            <a:off x="743149" y="4366499"/>
            <a:ext cx="7704000" cy="777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 err="1"/>
              <a:t>L'inefficacité</a:t>
            </a:r>
            <a:r>
              <a:rPr lang="en-US" sz="2000" dirty="0"/>
              <a:t> du </a:t>
            </a:r>
            <a:r>
              <a:rPr lang="en-US" sz="2000" dirty="0" err="1"/>
              <a:t>contrôle</a:t>
            </a:r>
            <a:r>
              <a:rPr lang="en-US" sz="2000" dirty="0"/>
              <a:t> </a:t>
            </a:r>
            <a:r>
              <a:rPr lang="en-US" sz="2000" dirty="0" err="1"/>
              <a:t>manuel</a:t>
            </a:r>
            <a:r>
              <a:rPr lang="en-US" sz="2000" dirty="0"/>
              <a:t> : un processus lent et </a:t>
            </a:r>
            <a:r>
              <a:rPr lang="en-US" sz="2000" dirty="0" err="1"/>
              <a:t>vulnérable</a:t>
            </a:r>
            <a:r>
              <a:rPr lang="en-US" sz="2000" dirty="0"/>
              <a:t> aux </a:t>
            </a:r>
            <a:r>
              <a:rPr lang="en-US" sz="2000" dirty="0" err="1"/>
              <a:t>erreurs</a:t>
            </a:r>
            <a:endParaRPr lang="en-US" sz="2000" dirty="0"/>
          </a:p>
        </p:txBody>
      </p:sp>
      <p:grpSp>
        <p:nvGrpSpPr>
          <p:cNvPr id="10" name="Google Shape;829;p39">
            <a:extLst>
              <a:ext uri="{FF2B5EF4-FFF2-40B4-BE49-F238E27FC236}">
                <a16:creationId xmlns:a16="http://schemas.microsoft.com/office/drawing/2014/main" id="{BC00FE71-478E-57D0-776E-E6951F652626}"/>
              </a:ext>
            </a:extLst>
          </p:cNvPr>
          <p:cNvGrpSpPr/>
          <p:nvPr/>
        </p:nvGrpSpPr>
        <p:grpSpPr>
          <a:xfrm>
            <a:off x="3673635" y="7260183"/>
            <a:ext cx="2465908" cy="1410871"/>
            <a:chOff x="4729132" y="1936699"/>
            <a:chExt cx="3820200" cy="2185729"/>
          </a:xfrm>
        </p:grpSpPr>
        <p:sp>
          <p:nvSpPr>
            <p:cNvPr id="11" name="Google Shape;830;p39">
              <a:extLst>
                <a:ext uri="{FF2B5EF4-FFF2-40B4-BE49-F238E27FC236}">
                  <a16:creationId xmlns:a16="http://schemas.microsoft.com/office/drawing/2014/main" id="{3ACC0DD2-E528-0857-9C72-AC6512399216}"/>
                </a:ext>
              </a:extLst>
            </p:cNvPr>
            <p:cNvSpPr/>
            <p:nvPr/>
          </p:nvSpPr>
          <p:spPr>
            <a:xfrm>
              <a:off x="4928413" y="1936699"/>
              <a:ext cx="3421500" cy="1990200"/>
            </a:xfrm>
            <a:prstGeom prst="round2SameRect">
              <a:avLst>
                <a:gd name="adj1" fmla="val 9051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1;p39">
              <a:extLst>
                <a:ext uri="{FF2B5EF4-FFF2-40B4-BE49-F238E27FC236}">
                  <a16:creationId xmlns:a16="http://schemas.microsoft.com/office/drawing/2014/main" id="{EC09A3EC-FDC2-95CF-483A-4AB7E6B452DF}"/>
                </a:ext>
              </a:extLst>
            </p:cNvPr>
            <p:cNvSpPr/>
            <p:nvPr/>
          </p:nvSpPr>
          <p:spPr>
            <a:xfrm rot="10800000">
              <a:off x="4729132" y="3909128"/>
              <a:ext cx="3820200" cy="213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Google Shape;832;p39">
            <a:extLst>
              <a:ext uri="{FF2B5EF4-FFF2-40B4-BE49-F238E27FC236}">
                <a16:creationId xmlns:a16="http://schemas.microsoft.com/office/drawing/2014/main" id="{CD7247D1-20D3-D33C-B426-9B791B4C117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rcRect l="6059" r="6059"/>
          <a:stretch/>
        </p:blipFill>
        <p:spPr>
          <a:xfrm>
            <a:off x="4062917" y="7253101"/>
            <a:ext cx="1978887" cy="1112080"/>
          </a:xfrm>
          <a:prstGeom prst="round2SameRect">
            <a:avLst>
              <a:gd name="adj1" fmla="val 8541"/>
              <a:gd name="adj2" fmla="val 0"/>
            </a:avLst>
          </a:prstGeom>
          <a:noFill/>
          <a:ln>
            <a:solidFill>
              <a:srgbClr val="000000"/>
            </a:solidFill>
          </a:ln>
        </p:spPr>
      </p:pic>
      <p:sp>
        <p:nvSpPr>
          <p:cNvPr id="14" name="Google Shape;833;p39">
            <a:extLst>
              <a:ext uri="{FF2B5EF4-FFF2-40B4-BE49-F238E27FC236}">
                <a16:creationId xmlns:a16="http://schemas.microsoft.com/office/drawing/2014/main" id="{5F90B765-F552-893C-C3B3-34D6836CC09B}"/>
              </a:ext>
            </a:extLst>
          </p:cNvPr>
          <p:cNvSpPr/>
          <p:nvPr/>
        </p:nvSpPr>
        <p:spPr>
          <a:xfrm>
            <a:off x="13999874" y="2380326"/>
            <a:ext cx="1712195" cy="2489808"/>
          </a:xfrm>
          <a:custGeom>
            <a:avLst/>
            <a:gdLst/>
            <a:ahLst/>
            <a:cxnLst/>
            <a:rect l="l" t="t" r="r" b="b"/>
            <a:pathLst>
              <a:path w="56350" h="81942" extrusionOk="0">
                <a:moveTo>
                  <a:pt x="51263" y="0"/>
                </a:moveTo>
                <a:cubicBezTo>
                  <a:pt x="51097" y="0"/>
                  <a:pt x="50997" y="15"/>
                  <a:pt x="50997" y="38"/>
                </a:cubicBezTo>
                <a:cubicBezTo>
                  <a:pt x="50997" y="165"/>
                  <a:pt x="49863" y="670"/>
                  <a:pt x="49863" y="670"/>
                </a:cubicBezTo>
                <a:lnTo>
                  <a:pt x="50179" y="1110"/>
                </a:lnTo>
                <a:cubicBezTo>
                  <a:pt x="50179" y="1110"/>
                  <a:pt x="48540" y="1550"/>
                  <a:pt x="47409" y="1739"/>
                </a:cubicBezTo>
                <a:cubicBezTo>
                  <a:pt x="46275" y="1928"/>
                  <a:pt x="44070" y="3439"/>
                  <a:pt x="43630" y="4573"/>
                </a:cubicBezTo>
                <a:cubicBezTo>
                  <a:pt x="43190" y="5707"/>
                  <a:pt x="43192" y="7382"/>
                  <a:pt x="43192" y="7382"/>
                </a:cubicBezTo>
                <a:cubicBezTo>
                  <a:pt x="43192" y="7382"/>
                  <a:pt x="43300" y="7891"/>
                  <a:pt x="42774" y="8325"/>
                </a:cubicBezTo>
                <a:cubicBezTo>
                  <a:pt x="42249" y="8761"/>
                  <a:pt x="42120" y="9087"/>
                  <a:pt x="42230" y="9378"/>
                </a:cubicBezTo>
                <a:cubicBezTo>
                  <a:pt x="42309" y="9589"/>
                  <a:pt x="42572" y="9618"/>
                  <a:pt x="42709" y="9618"/>
                </a:cubicBezTo>
                <a:cubicBezTo>
                  <a:pt x="42760" y="9618"/>
                  <a:pt x="42793" y="9614"/>
                  <a:pt x="42793" y="9614"/>
                </a:cubicBezTo>
                <a:lnTo>
                  <a:pt x="42793" y="9614"/>
                </a:lnTo>
                <a:lnTo>
                  <a:pt x="42737" y="10522"/>
                </a:lnTo>
                <a:cubicBezTo>
                  <a:pt x="42737" y="10522"/>
                  <a:pt x="40634" y="10576"/>
                  <a:pt x="39635" y="10576"/>
                </a:cubicBezTo>
                <a:cubicBezTo>
                  <a:pt x="38638" y="10576"/>
                  <a:pt x="36986" y="10322"/>
                  <a:pt x="36986" y="10322"/>
                </a:cubicBezTo>
                <a:lnTo>
                  <a:pt x="35190" y="9922"/>
                </a:lnTo>
                <a:cubicBezTo>
                  <a:pt x="35190" y="9922"/>
                  <a:pt x="34427" y="8921"/>
                  <a:pt x="33375" y="8921"/>
                </a:cubicBezTo>
                <a:cubicBezTo>
                  <a:pt x="33340" y="8921"/>
                  <a:pt x="33303" y="8923"/>
                  <a:pt x="33267" y="8925"/>
                </a:cubicBezTo>
                <a:cubicBezTo>
                  <a:pt x="32160" y="8998"/>
                  <a:pt x="31797" y="10121"/>
                  <a:pt x="31797" y="10121"/>
                </a:cubicBezTo>
                <a:cubicBezTo>
                  <a:pt x="31797" y="10121"/>
                  <a:pt x="30076" y="11695"/>
                  <a:pt x="30076" y="11909"/>
                </a:cubicBezTo>
                <a:cubicBezTo>
                  <a:pt x="30076" y="12120"/>
                  <a:pt x="30030" y="13584"/>
                  <a:pt x="30030" y="13584"/>
                </a:cubicBezTo>
                <a:lnTo>
                  <a:pt x="30408" y="14151"/>
                </a:lnTo>
                <a:cubicBezTo>
                  <a:pt x="30408" y="14151"/>
                  <a:pt x="30479" y="14788"/>
                  <a:pt x="30715" y="14859"/>
                </a:cubicBezTo>
                <a:cubicBezTo>
                  <a:pt x="30950" y="14930"/>
                  <a:pt x="31187" y="15521"/>
                  <a:pt x="31187" y="15521"/>
                </a:cubicBezTo>
                <a:cubicBezTo>
                  <a:pt x="31187" y="15521"/>
                  <a:pt x="31392" y="15893"/>
                  <a:pt x="31736" y="15893"/>
                </a:cubicBezTo>
                <a:cubicBezTo>
                  <a:pt x="31779" y="15893"/>
                  <a:pt x="31824" y="15887"/>
                  <a:pt x="31872" y="15874"/>
                </a:cubicBezTo>
                <a:cubicBezTo>
                  <a:pt x="32295" y="15756"/>
                  <a:pt x="32580" y="15189"/>
                  <a:pt x="32580" y="15189"/>
                </a:cubicBezTo>
                <a:lnTo>
                  <a:pt x="32981" y="14930"/>
                </a:lnTo>
                <a:cubicBezTo>
                  <a:pt x="32981" y="14930"/>
                  <a:pt x="33153" y="15021"/>
                  <a:pt x="33337" y="15021"/>
                </a:cubicBezTo>
                <a:cubicBezTo>
                  <a:pt x="33417" y="15021"/>
                  <a:pt x="33499" y="15004"/>
                  <a:pt x="33570" y="14954"/>
                </a:cubicBezTo>
                <a:cubicBezTo>
                  <a:pt x="33807" y="14788"/>
                  <a:pt x="33973" y="14433"/>
                  <a:pt x="33973" y="14433"/>
                </a:cubicBezTo>
                <a:cubicBezTo>
                  <a:pt x="33973" y="14433"/>
                  <a:pt x="38009" y="15048"/>
                  <a:pt x="38506" y="15403"/>
                </a:cubicBezTo>
                <a:cubicBezTo>
                  <a:pt x="39002" y="15756"/>
                  <a:pt x="40513" y="16300"/>
                  <a:pt x="40513" y="16300"/>
                </a:cubicBezTo>
                <a:lnTo>
                  <a:pt x="41867" y="16726"/>
                </a:lnTo>
                <a:lnTo>
                  <a:pt x="42685" y="17733"/>
                </a:lnTo>
                <a:cubicBezTo>
                  <a:pt x="42685" y="17733"/>
                  <a:pt x="43252" y="19873"/>
                  <a:pt x="42874" y="20849"/>
                </a:cubicBezTo>
                <a:cubicBezTo>
                  <a:pt x="42496" y="21825"/>
                  <a:pt x="41678" y="24250"/>
                  <a:pt x="41772" y="24563"/>
                </a:cubicBezTo>
                <a:cubicBezTo>
                  <a:pt x="41867" y="24879"/>
                  <a:pt x="41238" y="26484"/>
                  <a:pt x="40733" y="26769"/>
                </a:cubicBezTo>
                <a:cubicBezTo>
                  <a:pt x="40229" y="27051"/>
                  <a:pt x="39947" y="27113"/>
                  <a:pt x="39947" y="27113"/>
                </a:cubicBezTo>
                <a:cubicBezTo>
                  <a:pt x="39947" y="27113"/>
                  <a:pt x="36861" y="24973"/>
                  <a:pt x="34594" y="24281"/>
                </a:cubicBezTo>
                <a:cubicBezTo>
                  <a:pt x="32327" y="23588"/>
                  <a:pt x="29148" y="23272"/>
                  <a:pt x="29148" y="23272"/>
                </a:cubicBezTo>
                <a:cubicBezTo>
                  <a:pt x="29148" y="23272"/>
                  <a:pt x="25842" y="21289"/>
                  <a:pt x="24551" y="21038"/>
                </a:cubicBezTo>
                <a:cubicBezTo>
                  <a:pt x="23259" y="20787"/>
                  <a:pt x="19892" y="19935"/>
                  <a:pt x="19892" y="19935"/>
                </a:cubicBezTo>
                <a:cubicBezTo>
                  <a:pt x="19892" y="19935"/>
                  <a:pt x="14225" y="16379"/>
                  <a:pt x="12683" y="16159"/>
                </a:cubicBezTo>
                <a:cubicBezTo>
                  <a:pt x="11140" y="15937"/>
                  <a:pt x="9188" y="14394"/>
                  <a:pt x="8464" y="13734"/>
                </a:cubicBezTo>
                <a:cubicBezTo>
                  <a:pt x="7739" y="13073"/>
                  <a:pt x="6983" y="12318"/>
                  <a:pt x="7046" y="12002"/>
                </a:cubicBezTo>
                <a:cubicBezTo>
                  <a:pt x="7110" y="11686"/>
                  <a:pt x="6292" y="11122"/>
                  <a:pt x="6039" y="10995"/>
                </a:cubicBezTo>
                <a:cubicBezTo>
                  <a:pt x="5787" y="10868"/>
                  <a:pt x="4465" y="8665"/>
                  <a:pt x="4025" y="7910"/>
                </a:cubicBezTo>
                <a:cubicBezTo>
                  <a:pt x="3584" y="7154"/>
                  <a:pt x="2162" y="3911"/>
                  <a:pt x="2162" y="3911"/>
                </a:cubicBezTo>
                <a:cubicBezTo>
                  <a:pt x="2162" y="3911"/>
                  <a:pt x="1870" y="3790"/>
                  <a:pt x="1592" y="3790"/>
                </a:cubicBezTo>
                <a:cubicBezTo>
                  <a:pt x="1433" y="3790"/>
                  <a:pt x="1279" y="3829"/>
                  <a:pt x="1186" y="3952"/>
                </a:cubicBezTo>
                <a:cubicBezTo>
                  <a:pt x="933" y="4293"/>
                  <a:pt x="804" y="5013"/>
                  <a:pt x="804" y="5013"/>
                </a:cubicBezTo>
                <a:cubicBezTo>
                  <a:pt x="804" y="5013"/>
                  <a:pt x="254" y="5522"/>
                  <a:pt x="339" y="5734"/>
                </a:cubicBezTo>
                <a:cubicBezTo>
                  <a:pt x="424" y="5945"/>
                  <a:pt x="678" y="5945"/>
                  <a:pt x="678" y="5945"/>
                </a:cubicBezTo>
                <a:lnTo>
                  <a:pt x="636" y="7557"/>
                </a:lnTo>
                <a:cubicBezTo>
                  <a:pt x="636" y="7557"/>
                  <a:pt x="169" y="7725"/>
                  <a:pt x="84" y="7980"/>
                </a:cubicBezTo>
                <a:cubicBezTo>
                  <a:pt x="1" y="8233"/>
                  <a:pt x="84" y="8742"/>
                  <a:pt x="84" y="8742"/>
                </a:cubicBezTo>
                <a:lnTo>
                  <a:pt x="678" y="8742"/>
                </a:lnTo>
                <a:cubicBezTo>
                  <a:pt x="678" y="8742"/>
                  <a:pt x="763" y="9589"/>
                  <a:pt x="974" y="10227"/>
                </a:cubicBezTo>
                <a:cubicBezTo>
                  <a:pt x="1186" y="10862"/>
                  <a:pt x="1149" y="12768"/>
                  <a:pt x="1103" y="12982"/>
                </a:cubicBezTo>
                <a:cubicBezTo>
                  <a:pt x="1060" y="13194"/>
                  <a:pt x="592" y="13235"/>
                  <a:pt x="551" y="13574"/>
                </a:cubicBezTo>
                <a:cubicBezTo>
                  <a:pt x="509" y="13914"/>
                  <a:pt x="678" y="14168"/>
                  <a:pt x="678" y="14168"/>
                </a:cubicBezTo>
                <a:lnTo>
                  <a:pt x="1103" y="14168"/>
                </a:lnTo>
                <a:cubicBezTo>
                  <a:pt x="1103" y="14168"/>
                  <a:pt x="466" y="14846"/>
                  <a:pt x="551" y="15100"/>
                </a:cubicBezTo>
                <a:cubicBezTo>
                  <a:pt x="636" y="15355"/>
                  <a:pt x="889" y="15779"/>
                  <a:pt x="889" y="15779"/>
                </a:cubicBezTo>
                <a:lnTo>
                  <a:pt x="1527" y="15779"/>
                </a:lnTo>
                <a:cubicBezTo>
                  <a:pt x="1527" y="15779"/>
                  <a:pt x="1452" y="16938"/>
                  <a:pt x="2495" y="16938"/>
                </a:cubicBezTo>
                <a:cubicBezTo>
                  <a:pt x="2563" y="16938"/>
                  <a:pt x="2635" y="16933"/>
                  <a:pt x="2712" y="16923"/>
                </a:cubicBezTo>
                <a:cubicBezTo>
                  <a:pt x="3741" y="16785"/>
                  <a:pt x="4409" y="16538"/>
                  <a:pt x="4873" y="16538"/>
                </a:cubicBezTo>
                <a:cubicBezTo>
                  <a:pt x="4983" y="16538"/>
                  <a:pt x="5081" y="16552"/>
                  <a:pt x="5171" y="16584"/>
                </a:cubicBezTo>
                <a:cubicBezTo>
                  <a:pt x="5638" y="16753"/>
                  <a:pt x="6823" y="16584"/>
                  <a:pt x="7629" y="17473"/>
                </a:cubicBezTo>
                <a:cubicBezTo>
                  <a:pt x="8435" y="18364"/>
                  <a:pt x="12037" y="21584"/>
                  <a:pt x="14327" y="23154"/>
                </a:cubicBezTo>
                <a:cubicBezTo>
                  <a:pt x="16615" y="24721"/>
                  <a:pt x="19327" y="25315"/>
                  <a:pt x="20641" y="25780"/>
                </a:cubicBezTo>
                <a:cubicBezTo>
                  <a:pt x="21955" y="26247"/>
                  <a:pt x="23270" y="27180"/>
                  <a:pt x="23270" y="27180"/>
                </a:cubicBezTo>
                <a:cubicBezTo>
                  <a:pt x="23270" y="27180"/>
                  <a:pt x="26575" y="30188"/>
                  <a:pt x="28016" y="31758"/>
                </a:cubicBezTo>
                <a:cubicBezTo>
                  <a:pt x="29457" y="33325"/>
                  <a:pt x="32001" y="34469"/>
                  <a:pt x="32001" y="34469"/>
                </a:cubicBezTo>
                <a:lnTo>
                  <a:pt x="32297" y="35910"/>
                </a:lnTo>
                <a:lnTo>
                  <a:pt x="34077" y="36758"/>
                </a:lnTo>
                <a:lnTo>
                  <a:pt x="31789" y="40021"/>
                </a:lnTo>
                <a:lnTo>
                  <a:pt x="32424" y="43794"/>
                </a:lnTo>
                <a:cubicBezTo>
                  <a:pt x="32424" y="43794"/>
                  <a:pt x="30360" y="48837"/>
                  <a:pt x="30030" y="51576"/>
                </a:cubicBezTo>
                <a:cubicBezTo>
                  <a:pt x="29700" y="54315"/>
                  <a:pt x="29841" y="56063"/>
                  <a:pt x="30124" y="56960"/>
                </a:cubicBezTo>
                <a:cubicBezTo>
                  <a:pt x="30408" y="57857"/>
                  <a:pt x="30834" y="59557"/>
                  <a:pt x="30738" y="60454"/>
                </a:cubicBezTo>
                <a:cubicBezTo>
                  <a:pt x="30645" y="61351"/>
                  <a:pt x="31068" y="64657"/>
                  <a:pt x="31683" y="66639"/>
                </a:cubicBezTo>
                <a:cubicBezTo>
                  <a:pt x="32297" y="68624"/>
                  <a:pt x="32297" y="71315"/>
                  <a:pt x="31920" y="72590"/>
                </a:cubicBezTo>
                <a:cubicBezTo>
                  <a:pt x="31542" y="73865"/>
                  <a:pt x="30501" y="77218"/>
                  <a:pt x="30078" y="77689"/>
                </a:cubicBezTo>
                <a:cubicBezTo>
                  <a:pt x="29652" y="78163"/>
                  <a:pt x="27292" y="81090"/>
                  <a:pt x="27574" y="81375"/>
                </a:cubicBezTo>
                <a:cubicBezTo>
                  <a:pt x="27811" y="81611"/>
                  <a:pt x="28937" y="81880"/>
                  <a:pt x="29577" y="81880"/>
                </a:cubicBezTo>
                <a:cubicBezTo>
                  <a:pt x="29704" y="81880"/>
                  <a:pt x="29811" y="81869"/>
                  <a:pt x="29889" y="81846"/>
                </a:cubicBezTo>
                <a:cubicBezTo>
                  <a:pt x="30360" y="81705"/>
                  <a:pt x="32297" y="81942"/>
                  <a:pt x="32769" y="81279"/>
                </a:cubicBezTo>
                <a:cubicBezTo>
                  <a:pt x="33240" y="80619"/>
                  <a:pt x="33855" y="79012"/>
                  <a:pt x="34706" y="78541"/>
                </a:cubicBezTo>
                <a:cubicBezTo>
                  <a:pt x="35555" y="78069"/>
                  <a:pt x="37634" y="76981"/>
                  <a:pt x="37775" y="75943"/>
                </a:cubicBezTo>
                <a:cubicBezTo>
                  <a:pt x="37916" y="74905"/>
                  <a:pt x="37349" y="73913"/>
                  <a:pt x="37349" y="73913"/>
                </a:cubicBezTo>
                <a:cubicBezTo>
                  <a:pt x="37349" y="73913"/>
                  <a:pt x="35445" y="71189"/>
                  <a:pt x="35445" y="71000"/>
                </a:cubicBezTo>
                <a:cubicBezTo>
                  <a:pt x="35445" y="70811"/>
                  <a:pt x="36074" y="65207"/>
                  <a:pt x="36201" y="62753"/>
                </a:cubicBezTo>
                <a:cubicBezTo>
                  <a:pt x="36325" y="60296"/>
                  <a:pt x="35948" y="58093"/>
                  <a:pt x="35759" y="56833"/>
                </a:cubicBezTo>
                <a:cubicBezTo>
                  <a:pt x="35570" y="55575"/>
                  <a:pt x="35318" y="54441"/>
                  <a:pt x="35318" y="54441"/>
                </a:cubicBezTo>
                <a:lnTo>
                  <a:pt x="38782" y="48837"/>
                </a:lnTo>
                <a:lnTo>
                  <a:pt x="41678" y="44681"/>
                </a:lnTo>
                <a:lnTo>
                  <a:pt x="42938" y="43422"/>
                </a:lnTo>
                <a:cubicBezTo>
                  <a:pt x="42938" y="43422"/>
                  <a:pt x="45268" y="42856"/>
                  <a:pt x="46653" y="40840"/>
                </a:cubicBezTo>
                <a:cubicBezTo>
                  <a:pt x="48038" y="38826"/>
                  <a:pt x="48542" y="36874"/>
                  <a:pt x="48542" y="36874"/>
                </a:cubicBezTo>
                <a:lnTo>
                  <a:pt x="50619" y="36496"/>
                </a:lnTo>
                <a:lnTo>
                  <a:pt x="50619" y="33284"/>
                </a:lnTo>
                <a:cubicBezTo>
                  <a:pt x="50619" y="33284"/>
                  <a:pt x="51374" y="31017"/>
                  <a:pt x="51941" y="30325"/>
                </a:cubicBezTo>
                <a:cubicBezTo>
                  <a:pt x="52508" y="29632"/>
                  <a:pt x="53326" y="27491"/>
                  <a:pt x="53893" y="26422"/>
                </a:cubicBezTo>
                <a:cubicBezTo>
                  <a:pt x="54460" y="25350"/>
                  <a:pt x="55971" y="21320"/>
                  <a:pt x="56160" y="19306"/>
                </a:cubicBezTo>
                <a:cubicBezTo>
                  <a:pt x="56349" y="17290"/>
                  <a:pt x="55216" y="13325"/>
                  <a:pt x="55216" y="13325"/>
                </a:cubicBezTo>
                <a:lnTo>
                  <a:pt x="55278" y="11122"/>
                </a:lnTo>
                <a:lnTo>
                  <a:pt x="53391" y="10428"/>
                </a:lnTo>
                <a:lnTo>
                  <a:pt x="52446" y="10681"/>
                </a:lnTo>
                <a:cubicBezTo>
                  <a:pt x="52446" y="10681"/>
                  <a:pt x="54082" y="9548"/>
                  <a:pt x="54271" y="7910"/>
                </a:cubicBezTo>
                <a:cubicBezTo>
                  <a:pt x="54460" y="6273"/>
                  <a:pt x="53326" y="4068"/>
                  <a:pt x="53326" y="4068"/>
                </a:cubicBezTo>
                <a:cubicBezTo>
                  <a:pt x="53326" y="4068"/>
                  <a:pt x="54900" y="2432"/>
                  <a:pt x="54333" y="1236"/>
                </a:cubicBezTo>
                <a:cubicBezTo>
                  <a:pt x="53876" y="266"/>
                  <a:pt x="51971" y="0"/>
                  <a:pt x="512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834;p39">
            <a:extLst>
              <a:ext uri="{FF2B5EF4-FFF2-40B4-BE49-F238E27FC236}">
                <a16:creationId xmlns:a16="http://schemas.microsoft.com/office/drawing/2014/main" id="{401DE464-F731-B3D9-B693-5FCC2458E916}"/>
              </a:ext>
            </a:extLst>
          </p:cNvPr>
          <p:cNvSpPr/>
          <p:nvPr/>
        </p:nvSpPr>
        <p:spPr>
          <a:xfrm>
            <a:off x="14197146" y="2348941"/>
            <a:ext cx="378050" cy="344384"/>
          </a:xfrm>
          <a:custGeom>
            <a:avLst/>
            <a:gdLst/>
            <a:ahLst/>
            <a:cxnLst/>
            <a:rect l="l" t="t" r="r" b="b"/>
            <a:pathLst>
              <a:path w="12442" h="11334" extrusionOk="0">
                <a:moveTo>
                  <a:pt x="6221" y="1"/>
                </a:moveTo>
                <a:cubicBezTo>
                  <a:pt x="4771" y="1"/>
                  <a:pt x="3320" y="554"/>
                  <a:pt x="2214" y="1659"/>
                </a:cubicBezTo>
                <a:cubicBezTo>
                  <a:pt x="0" y="3873"/>
                  <a:pt x="0" y="7460"/>
                  <a:pt x="2214" y="9674"/>
                </a:cubicBezTo>
                <a:cubicBezTo>
                  <a:pt x="3320" y="10780"/>
                  <a:pt x="4771" y="11334"/>
                  <a:pt x="6221" y="11334"/>
                </a:cubicBezTo>
                <a:cubicBezTo>
                  <a:pt x="7671" y="11334"/>
                  <a:pt x="9121" y="10780"/>
                  <a:pt x="10228" y="9674"/>
                </a:cubicBezTo>
                <a:cubicBezTo>
                  <a:pt x="12441" y="7460"/>
                  <a:pt x="12441" y="3873"/>
                  <a:pt x="10228" y="1659"/>
                </a:cubicBezTo>
                <a:cubicBezTo>
                  <a:pt x="9121" y="554"/>
                  <a:pt x="7671" y="1"/>
                  <a:pt x="6221" y="1"/>
                </a:cubicBezTo>
                <a:close/>
              </a:path>
            </a:pathLst>
          </a:custGeom>
          <a:solidFill>
            <a:srgbClr val="7D00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F798DD-844C-246F-53DD-BD23A72FAE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946696" y="408775"/>
            <a:ext cx="713723" cy="71372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4D6AB6-7A65-05B8-748A-AAE495FE1A63}"/>
              </a:ext>
            </a:extLst>
          </p:cNvPr>
          <p:cNvCxnSpPr>
            <a:cxnSpLocks/>
          </p:cNvCxnSpPr>
          <p:nvPr/>
        </p:nvCxnSpPr>
        <p:spPr>
          <a:xfrm>
            <a:off x="-5760608" y="3896495"/>
            <a:ext cx="3826408" cy="0"/>
          </a:xfrm>
          <a:prstGeom prst="line">
            <a:avLst/>
          </a:prstGeom>
          <a:ln/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Google Shape;828;p39">
            <a:extLst>
              <a:ext uri="{FF2B5EF4-FFF2-40B4-BE49-F238E27FC236}">
                <a16:creationId xmlns:a16="http://schemas.microsoft.com/office/drawing/2014/main" id="{565F0CB2-CDBA-C1CB-4D95-782EB57D5572}"/>
              </a:ext>
            </a:extLst>
          </p:cNvPr>
          <p:cNvSpPr txBox="1">
            <a:spLocks/>
          </p:cNvSpPr>
          <p:nvPr/>
        </p:nvSpPr>
        <p:spPr>
          <a:xfrm>
            <a:off x="-5689461" y="1690120"/>
            <a:ext cx="3826407" cy="15118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spcAft>
                <a:spcPts val="1600"/>
              </a:spcAft>
            </a:pPr>
            <a:r>
              <a:rPr lang="en-US" dirty="0"/>
              <a:t>Ce </a:t>
            </a:r>
            <a:r>
              <a:rPr lang="en-US" dirty="0" err="1"/>
              <a:t>système</a:t>
            </a:r>
            <a:r>
              <a:rPr lang="en-US" dirty="0"/>
              <a:t> de gestion numérique est la solution </a:t>
            </a:r>
            <a:r>
              <a:rPr lang="en-US" dirty="0" err="1"/>
              <a:t>idéale</a:t>
            </a:r>
            <a:r>
              <a:rPr lang="en-US" dirty="0"/>
              <a:t> car il </a:t>
            </a:r>
            <a:r>
              <a:rPr lang="en-US" dirty="0" err="1"/>
              <a:t>remplace</a:t>
            </a:r>
            <a:r>
              <a:rPr lang="en-US" dirty="0"/>
              <a:t> </a:t>
            </a:r>
            <a:r>
              <a:rPr lang="en-US" dirty="0" err="1"/>
              <a:t>l'incertitude</a:t>
            </a:r>
            <a:r>
              <a:rPr lang="en-US" dirty="0"/>
              <a:t> du </a:t>
            </a:r>
            <a:r>
              <a:rPr lang="en-US" dirty="0" err="1"/>
              <a:t>manuel</a:t>
            </a:r>
            <a:r>
              <a:rPr lang="en-US" dirty="0"/>
              <a:t> par la </a:t>
            </a:r>
            <a:r>
              <a:rPr lang="en-US" dirty="0" err="1"/>
              <a:t>précision</a:t>
            </a:r>
            <a:r>
              <a:rPr lang="en-US" dirty="0"/>
              <a:t> de </a:t>
            </a:r>
            <a:r>
              <a:rPr lang="en-US" dirty="0" err="1"/>
              <a:t>l'automatique</a:t>
            </a:r>
            <a:r>
              <a:rPr lang="en-US" dirty="0"/>
              <a:t>. En </a:t>
            </a:r>
            <a:r>
              <a:rPr lang="en-US" dirty="0" err="1"/>
              <a:t>centralisant</a:t>
            </a:r>
            <a:r>
              <a:rPr lang="en-US" dirty="0"/>
              <a:t> les données, il </a:t>
            </a:r>
            <a:r>
              <a:rPr lang="en-US" dirty="0" err="1"/>
              <a:t>élimine</a:t>
            </a:r>
            <a:r>
              <a:rPr lang="en-US" dirty="0"/>
              <a:t> les </a:t>
            </a:r>
            <a:r>
              <a:rPr lang="en-US" dirty="0" err="1"/>
              <a:t>failles</a:t>
            </a:r>
            <a:r>
              <a:rPr lang="en-US" dirty="0"/>
              <a:t> </a:t>
            </a:r>
            <a:r>
              <a:rPr lang="en-US" dirty="0" err="1"/>
              <a:t>exploitées</a:t>
            </a:r>
            <a:r>
              <a:rPr lang="en-US" dirty="0"/>
              <a:t> par le </a:t>
            </a:r>
            <a:r>
              <a:rPr lang="en-US" dirty="0" err="1"/>
              <a:t>marché</a:t>
            </a:r>
            <a:r>
              <a:rPr lang="en-US" dirty="0"/>
              <a:t> noir et rend toute tentative de </a:t>
            </a:r>
            <a:r>
              <a:rPr lang="en-US" dirty="0" err="1"/>
              <a:t>resquillage</a:t>
            </a:r>
            <a:r>
              <a:rPr lang="en-US" dirty="0"/>
              <a:t> </a:t>
            </a:r>
            <a:r>
              <a:rPr lang="en-US" dirty="0" err="1"/>
              <a:t>pratiquement</a:t>
            </a:r>
            <a:r>
              <a:rPr lang="en-US" dirty="0"/>
              <a:t> impossible grâce à des tickets </a:t>
            </a:r>
            <a:r>
              <a:rPr lang="en-US" dirty="0" err="1"/>
              <a:t>uniques</a:t>
            </a:r>
            <a:r>
              <a:rPr lang="en-US" dirty="0"/>
              <a:t> et </a:t>
            </a:r>
            <a:r>
              <a:rPr lang="en-US" dirty="0" err="1"/>
              <a:t>infalsifiables</a:t>
            </a:r>
            <a:r>
              <a:rPr lang="en-US" dirty="0"/>
              <a:t>.</a:t>
            </a:r>
          </a:p>
        </p:txBody>
      </p:sp>
      <p:sp>
        <p:nvSpPr>
          <p:cNvPr id="27" name="Google Shape;827;p39">
            <a:extLst>
              <a:ext uri="{FF2B5EF4-FFF2-40B4-BE49-F238E27FC236}">
                <a16:creationId xmlns:a16="http://schemas.microsoft.com/office/drawing/2014/main" id="{18A7AAC8-6357-07DA-E620-215A7FD55CDA}"/>
              </a:ext>
            </a:extLst>
          </p:cNvPr>
          <p:cNvSpPr txBox="1">
            <a:spLocks/>
          </p:cNvSpPr>
          <p:nvPr/>
        </p:nvSpPr>
        <p:spPr>
          <a:xfrm>
            <a:off x="-9612608" y="355366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2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Candal"/>
              <a:buNone/>
              <a:defRPr sz="35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algn="l"/>
            <a:r>
              <a:rPr lang="en-US"/>
              <a:t>LA SOLUTION MODERNE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8407F0-9A51-3864-01FD-40405D06C346}"/>
              </a:ext>
            </a:extLst>
          </p:cNvPr>
          <p:cNvCxnSpPr/>
          <p:nvPr/>
        </p:nvCxnSpPr>
        <p:spPr>
          <a:xfrm>
            <a:off x="-10627233" y="747962"/>
            <a:ext cx="10146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Google Shape;709;p30">
            <a:extLst>
              <a:ext uri="{FF2B5EF4-FFF2-40B4-BE49-F238E27FC236}">
                <a16:creationId xmlns:a16="http://schemas.microsoft.com/office/drawing/2014/main" id="{1FACF4C2-8B49-C1AE-765D-ADFAB7A59EA9}"/>
              </a:ext>
            </a:extLst>
          </p:cNvPr>
          <p:cNvSpPr txBox="1">
            <a:spLocks/>
          </p:cNvSpPr>
          <p:nvPr/>
        </p:nvSpPr>
        <p:spPr>
          <a:xfrm>
            <a:off x="8550910" y="4673107"/>
            <a:ext cx="521372" cy="404476"/>
          </a:xfrm>
          <a:prstGeom prst="rect">
            <a:avLst/>
          </a:prstGeom>
          <a:noFill/>
          <a:ln>
            <a:solidFill>
              <a:schemeClr val="bg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47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r>
              <a:rPr lang="en" sz="1600" dirty="0"/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39"/>
          <p:cNvSpPr txBox="1">
            <a:spLocks noGrp="1"/>
          </p:cNvSpPr>
          <p:nvPr>
            <p:ph type="title"/>
          </p:nvPr>
        </p:nvSpPr>
        <p:spPr>
          <a:xfrm>
            <a:off x="1351511" y="355366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SOLUTION MODERNE</a:t>
            </a:r>
            <a:endParaRPr dirty="0"/>
          </a:p>
        </p:txBody>
      </p:sp>
      <p:sp>
        <p:nvSpPr>
          <p:cNvPr id="828" name="Google Shape;828;p39"/>
          <p:cNvSpPr txBox="1">
            <a:spLocks noGrp="1"/>
          </p:cNvSpPr>
          <p:nvPr>
            <p:ph type="subTitle" idx="1"/>
          </p:nvPr>
        </p:nvSpPr>
        <p:spPr>
          <a:xfrm>
            <a:off x="494310" y="1690120"/>
            <a:ext cx="3112709" cy="15118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Ce </a:t>
            </a:r>
            <a:r>
              <a:rPr lang="en-US" dirty="0" err="1"/>
              <a:t>système</a:t>
            </a:r>
            <a:r>
              <a:rPr lang="en-US" dirty="0"/>
              <a:t> de gestion numérique est la solution </a:t>
            </a:r>
            <a:r>
              <a:rPr lang="en-US" dirty="0" err="1"/>
              <a:t>idéale</a:t>
            </a:r>
            <a:r>
              <a:rPr lang="en-US" dirty="0"/>
              <a:t> car il </a:t>
            </a:r>
            <a:r>
              <a:rPr lang="en-US" dirty="0" err="1"/>
              <a:t>remplace</a:t>
            </a:r>
            <a:r>
              <a:rPr lang="en-US" dirty="0"/>
              <a:t> </a:t>
            </a:r>
            <a:r>
              <a:rPr lang="en-US" dirty="0" err="1"/>
              <a:t>l'incertitude</a:t>
            </a:r>
            <a:r>
              <a:rPr lang="en-US" dirty="0"/>
              <a:t> du </a:t>
            </a:r>
            <a:r>
              <a:rPr lang="en-US" dirty="0" err="1"/>
              <a:t>manuel</a:t>
            </a:r>
            <a:r>
              <a:rPr lang="en-US" dirty="0"/>
              <a:t> par la </a:t>
            </a:r>
            <a:r>
              <a:rPr lang="en-US" dirty="0" err="1"/>
              <a:t>précision</a:t>
            </a:r>
            <a:r>
              <a:rPr lang="en-US" dirty="0"/>
              <a:t> de </a:t>
            </a:r>
            <a:r>
              <a:rPr lang="en-US" dirty="0" err="1"/>
              <a:t>l'automatique</a:t>
            </a:r>
            <a:r>
              <a:rPr lang="en-US" dirty="0"/>
              <a:t>. En </a:t>
            </a:r>
            <a:r>
              <a:rPr lang="en-US" dirty="0" err="1"/>
              <a:t>centralisant</a:t>
            </a:r>
            <a:r>
              <a:rPr lang="en-US" dirty="0"/>
              <a:t> les données, il </a:t>
            </a:r>
            <a:r>
              <a:rPr lang="en-US" dirty="0" err="1"/>
              <a:t>élimine</a:t>
            </a:r>
            <a:r>
              <a:rPr lang="en-US" dirty="0"/>
              <a:t> les </a:t>
            </a:r>
            <a:r>
              <a:rPr lang="en-US" dirty="0" err="1"/>
              <a:t>failles</a:t>
            </a:r>
            <a:r>
              <a:rPr lang="en-US" dirty="0"/>
              <a:t> </a:t>
            </a:r>
            <a:r>
              <a:rPr lang="en-US" dirty="0" err="1"/>
              <a:t>exploitées</a:t>
            </a:r>
            <a:r>
              <a:rPr lang="en-US" dirty="0"/>
              <a:t> par le </a:t>
            </a:r>
            <a:r>
              <a:rPr lang="en-US" dirty="0" err="1"/>
              <a:t>marché</a:t>
            </a:r>
            <a:r>
              <a:rPr lang="en-US" dirty="0"/>
              <a:t> noir et rend toute tentative de </a:t>
            </a:r>
            <a:r>
              <a:rPr lang="en-US" dirty="0" err="1"/>
              <a:t>resquillage</a:t>
            </a:r>
            <a:r>
              <a:rPr lang="en-US" dirty="0"/>
              <a:t> </a:t>
            </a:r>
            <a:r>
              <a:rPr lang="en-US" dirty="0" err="1"/>
              <a:t>pratiquement</a:t>
            </a:r>
            <a:r>
              <a:rPr lang="en-US" dirty="0"/>
              <a:t> impossible grâce à des tickets </a:t>
            </a:r>
            <a:r>
              <a:rPr lang="en-US" dirty="0" err="1"/>
              <a:t>uniques</a:t>
            </a:r>
            <a:r>
              <a:rPr lang="en-US" dirty="0"/>
              <a:t> et </a:t>
            </a:r>
            <a:r>
              <a:rPr lang="en-US" dirty="0" err="1"/>
              <a:t>infalsifiables</a:t>
            </a:r>
            <a:r>
              <a:rPr lang="en-US" dirty="0"/>
              <a:t>.</a:t>
            </a:r>
          </a:p>
        </p:txBody>
      </p:sp>
      <p:grpSp>
        <p:nvGrpSpPr>
          <p:cNvPr id="829" name="Google Shape;829;p39"/>
          <p:cNvGrpSpPr/>
          <p:nvPr/>
        </p:nvGrpSpPr>
        <p:grpSpPr>
          <a:xfrm>
            <a:off x="4057309" y="1675650"/>
            <a:ext cx="3942064" cy="2255454"/>
            <a:chOff x="4729132" y="1936699"/>
            <a:chExt cx="3820200" cy="2185729"/>
          </a:xfrm>
        </p:grpSpPr>
        <p:sp>
          <p:nvSpPr>
            <p:cNvPr id="830" name="Google Shape;830;p39"/>
            <p:cNvSpPr/>
            <p:nvPr/>
          </p:nvSpPr>
          <p:spPr>
            <a:xfrm>
              <a:off x="4928413" y="1936699"/>
              <a:ext cx="3421500" cy="1990200"/>
            </a:xfrm>
            <a:prstGeom prst="round2SameRect">
              <a:avLst>
                <a:gd name="adj1" fmla="val 9051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9"/>
            <p:cNvSpPr/>
            <p:nvPr/>
          </p:nvSpPr>
          <p:spPr>
            <a:xfrm rot="10800000">
              <a:off x="4729132" y="3909128"/>
              <a:ext cx="3820200" cy="2133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2" name="Google Shape;832;p39"/>
          <p:cNvPicPr preferRelativeResize="0"/>
          <p:nvPr/>
        </p:nvPicPr>
        <p:blipFill>
          <a:blip r:embed="rId3">
            <a:alphaModFix/>
          </a:blip>
          <a:srcRect l="6059" r="6059"/>
          <a:stretch/>
        </p:blipFill>
        <p:spPr>
          <a:xfrm>
            <a:off x="4446591" y="1847430"/>
            <a:ext cx="3163500" cy="1777800"/>
          </a:xfrm>
          <a:prstGeom prst="round2SameRect">
            <a:avLst>
              <a:gd name="adj1" fmla="val 8541"/>
              <a:gd name="adj2" fmla="val 0"/>
            </a:avLst>
          </a:prstGeom>
          <a:noFill/>
          <a:ln>
            <a:solidFill>
              <a:srgbClr val="000000"/>
            </a:solidFill>
          </a:ln>
        </p:spPr>
      </p:pic>
      <p:sp>
        <p:nvSpPr>
          <p:cNvPr id="833" name="Google Shape;833;p39"/>
          <p:cNvSpPr/>
          <p:nvPr/>
        </p:nvSpPr>
        <p:spPr>
          <a:xfrm>
            <a:off x="6937495" y="2380326"/>
            <a:ext cx="1712195" cy="2489808"/>
          </a:xfrm>
          <a:custGeom>
            <a:avLst/>
            <a:gdLst/>
            <a:ahLst/>
            <a:cxnLst/>
            <a:rect l="l" t="t" r="r" b="b"/>
            <a:pathLst>
              <a:path w="56350" h="81942" extrusionOk="0">
                <a:moveTo>
                  <a:pt x="51263" y="0"/>
                </a:moveTo>
                <a:cubicBezTo>
                  <a:pt x="51097" y="0"/>
                  <a:pt x="50997" y="15"/>
                  <a:pt x="50997" y="38"/>
                </a:cubicBezTo>
                <a:cubicBezTo>
                  <a:pt x="50997" y="165"/>
                  <a:pt x="49863" y="670"/>
                  <a:pt x="49863" y="670"/>
                </a:cubicBezTo>
                <a:lnTo>
                  <a:pt x="50179" y="1110"/>
                </a:lnTo>
                <a:cubicBezTo>
                  <a:pt x="50179" y="1110"/>
                  <a:pt x="48540" y="1550"/>
                  <a:pt x="47409" y="1739"/>
                </a:cubicBezTo>
                <a:cubicBezTo>
                  <a:pt x="46275" y="1928"/>
                  <a:pt x="44070" y="3439"/>
                  <a:pt x="43630" y="4573"/>
                </a:cubicBezTo>
                <a:cubicBezTo>
                  <a:pt x="43190" y="5707"/>
                  <a:pt x="43192" y="7382"/>
                  <a:pt x="43192" y="7382"/>
                </a:cubicBezTo>
                <a:cubicBezTo>
                  <a:pt x="43192" y="7382"/>
                  <a:pt x="43300" y="7891"/>
                  <a:pt x="42774" y="8325"/>
                </a:cubicBezTo>
                <a:cubicBezTo>
                  <a:pt x="42249" y="8761"/>
                  <a:pt x="42120" y="9087"/>
                  <a:pt x="42230" y="9378"/>
                </a:cubicBezTo>
                <a:cubicBezTo>
                  <a:pt x="42309" y="9589"/>
                  <a:pt x="42572" y="9618"/>
                  <a:pt x="42709" y="9618"/>
                </a:cubicBezTo>
                <a:cubicBezTo>
                  <a:pt x="42760" y="9618"/>
                  <a:pt x="42793" y="9614"/>
                  <a:pt x="42793" y="9614"/>
                </a:cubicBezTo>
                <a:lnTo>
                  <a:pt x="42793" y="9614"/>
                </a:lnTo>
                <a:lnTo>
                  <a:pt x="42737" y="10522"/>
                </a:lnTo>
                <a:cubicBezTo>
                  <a:pt x="42737" y="10522"/>
                  <a:pt x="40634" y="10576"/>
                  <a:pt x="39635" y="10576"/>
                </a:cubicBezTo>
                <a:cubicBezTo>
                  <a:pt x="38638" y="10576"/>
                  <a:pt x="36986" y="10322"/>
                  <a:pt x="36986" y="10322"/>
                </a:cubicBezTo>
                <a:lnTo>
                  <a:pt x="35190" y="9922"/>
                </a:lnTo>
                <a:cubicBezTo>
                  <a:pt x="35190" y="9922"/>
                  <a:pt x="34427" y="8921"/>
                  <a:pt x="33375" y="8921"/>
                </a:cubicBezTo>
                <a:cubicBezTo>
                  <a:pt x="33340" y="8921"/>
                  <a:pt x="33303" y="8923"/>
                  <a:pt x="33267" y="8925"/>
                </a:cubicBezTo>
                <a:cubicBezTo>
                  <a:pt x="32160" y="8998"/>
                  <a:pt x="31797" y="10121"/>
                  <a:pt x="31797" y="10121"/>
                </a:cubicBezTo>
                <a:cubicBezTo>
                  <a:pt x="31797" y="10121"/>
                  <a:pt x="30076" y="11695"/>
                  <a:pt x="30076" y="11909"/>
                </a:cubicBezTo>
                <a:cubicBezTo>
                  <a:pt x="30076" y="12120"/>
                  <a:pt x="30030" y="13584"/>
                  <a:pt x="30030" y="13584"/>
                </a:cubicBezTo>
                <a:lnTo>
                  <a:pt x="30408" y="14151"/>
                </a:lnTo>
                <a:cubicBezTo>
                  <a:pt x="30408" y="14151"/>
                  <a:pt x="30479" y="14788"/>
                  <a:pt x="30715" y="14859"/>
                </a:cubicBezTo>
                <a:cubicBezTo>
                  <a:pt x="30950" y="14930"/>
                  <a:pt x="31187" y="15521"/>
                  <a:pt x="31187" y="15521"/>
                </a:cubicBezTo>
                <a:cubicBezTo>
                  <a:pt x="31187" y="15521"/>
                  <a:pt x="31392" y="15893"/>
                  <a:pt x="31736" y="15893"/>
                </a:cubicBezTo>
                <a:cubicBezTo>
                  <a:pt x="31779" y="15893"/>
                  <a:pt x="31824" y="15887"/>
                  <a:pt x="31872" y="15874"/>
                </a:cubicBezTo>
                <a:cubicBezTo>
                  <a:pt x="32295" y="15756"/>
                  <a:pt x="32580" y="15189"/>
                  <a:pt x="32580" y="15189"/>
                </a:cubicBezTo>
                <a:lnTo>
                  <a:pt x="32981" y="14930"/>
                </a:lnTo>
                <a:cubicBezTo>
                  <a:pt x="32981" y="14930"/>
                  <a:pt x="33153" y="15021"/>
                  <a:pt x="33337" y="15021"/>
                </a:cubicBezTo>
                <a:cubicBezTo>
                  <a:pt x="33417" y="15021"/>
                  <a:pt x="33499" y="15004"/>
                  <a:pt x="33570" y="14954"/>
                </a:cubicBezTo>
                <a:cubicBezTo>
                  <a:pt x="33807" y="14788"/>
                  <a:pt x="33973" y="14433"/>
                  <a:pt x="33973" y="14433"/>
                </a:cubicBezTo>
                <a:cubicBezTo>
                  <a:pt x="33973" y="14433"/>
                  <a:pt x="38009" y="15048"/>
                  <a:pt x="38506" y="15403"/>
                </a:cubicBezTo>
                <a:cubicBezTo>
                  <a:pt x="39002" y="15756"/>
                  <a:pt x="40513" y="16300"/>
                  <a:pt x="40513" y="16300"/>
                </a:cubicBezTo>
                <a:lnTo>
                  <a:pt x="41867" y="16726"/>
                </a:lnTo>
                <a:lnTo>
                  <a:pt x="42685" y="17733"/>
                </a:lnTo>
                <a:cubicBezTo>
                  <a:pt x="42685" y="17733"/>
                  <a:pt x="43252" y="19873"/>
                  <a:pt x="42874" y="20849"/>
                </a:cubicBezTo>
                <a:cubicBezTo>
                  <a:pt x="42496" y="21825"/>
                  <a:pt x="41678" y="24250"/>
                  <a:pt x="41772" y="24563"/>
                </a:cubicBezTo>
                <a:cubicBezTo>
                  <a:pt x="41867" y="24879"/>
                  <a:pt x="41238" y="26484"/>
                  <a:pt x="40733" y="26769"/>
                </a:cubicBezTo>
                <a:cubicBezTo>
                  <a:pt x="40229" y="27051"/>
                  <a:pt x="39947" y="27113"/>
                  <a:pt x="39947" y="27113"/>
                </a:cubicBezTo>
                <a:cubicBezTo>
                  <a:pt x="39947" y="27113"/>
                  <a:pt x="36861" y="24973"/>
                  <a:pt x="34594" y="24281"/>
                </a:cubicBezTo>
                <a:cubicBezTo>
                  <a:pt x="32327" y="23588"/>
                  <a:pt x="29148" y="23272"/>
                  <a:pt x="29148" y="23272"/>
                </a:cubicBezTo>
                <a:cubicBezTo>
                  <a:pt x="29148" y="23272"/>
                  <a:pt x="25842" y="21289"/>
                  <a:pt x="24551" y="21038"/>
                </a:cubicBezTo>
                <a:cubicBezTo>
                  <a:pt x="23259" y="20787"/>
                  <a:pt x="19892" y="19935"/>
                  <a:pt x="19892" y="19935"/>
                </a:cubicBezTo>
                <a:cubicBezTo>
                  <a:pt x="19892" y="19935"/>
                  <a:pt x="14225" y="16379"/>
                  <a:pt x="12683" y="16159"/>
                </a:cubicBezTo>
                <a:cubicBezTo>
                  <a:pt x="11140" y="15937"/>
                  <a:pt x="9188" y="14394"/>
                  <a:pt x="8464" y="13734"/>
                </a:cubicBezTo>
                <a:cubicBezTo>
                  <a:pt x="7739" y="13073"/>
                  <a:pt x="6983" y="12318"/>
                  <a:pt x="7046" y="12002"/>
                </a:cubicBezTo>
                <a:cubicBezTo>
                  <a:pt x="7110" y="11686"/>
                  <a:pt x="6292" y="11122"/>
                  <a:pt x="6039" y="10995"/>
                </a:cubicBezTo>
                <a:cubicBezTo>
                  <a:pt x="5787" y="10868"/>
                  <a:pt x="4465" y="8665"/>
                  <a:pt x="4025" y="7910"/>
                </a:cubicBezTo>
                <a:cubicBezTo>
                  <a:pt x="3584" y="7154"/>
                  <a:pt x="2162" y="3911"/>
                  <a:pt x="2162" y="3911"/>
                </a:cubicBezTo>
                <a:cubicBezTo>
                  <a:pt x="2162" y="3911"/>
                  <a:pt x="1870" y="3790"/>
                  <a:pt x="1592" y="3790"/>
                </a:cubicBezTo>
                <a:cubicBezTo>
                  <a:pt x="1433" y="3790"/>
                  <a:pt x="1279" y="3829"/>
                  <a:pt x="1186" y="3952"/>
                </a:cubicBezTo>
                <a:cubicBezTo>
                  <a:pt x="933" y="4293"/>
                  <a:pt x="804" y="5013"/>
                  <a:pt x="804" y="5013"/>
                </a:cubicBezTo>
                <a:cubicBezTo>
                  <a:pt x="804" y="5013"/>
                  <a:pt x="254" y="5522"/>
                  <a:pt x="339" y="5734"/>
                </a:cubicBezTo>
                <a:cubicBezTo>
                  <a:pt x="424" y="5945"/>
                  <a:pt x="678" y="5945"/>
                  <a:pt x="678" y="5945"/>
                </a:cubicBezTo>
                <a:lnTo>
                  <a:pt x="636" y="7557"/>
                </a:lnTo>
                <a:cubicBezTo>
                  <a:pt x="636" y="7557"/>
                  <a:pt x="169" y="7725"/>
                  <a:pt x="84" y="7980"/>
                </a:cubicBezTo>
                <a:cubicBezTo>
                  <a:pt x="1" y="8233"/>
                  <a:pt x="84" y="8742"/>
                  <a:pt x="84" y="8742"/>
                </a:cubicBezTo>
                <a:lnTo>
                  <a:pt x="678" y="8742"/>
                </a:lnTo>
                <a:cubicBezTo>
                  <a:pt x="678" y="8742"/>
                  <a:pt x="763" y="9589"/>
                  <a:pt x="974" y="10227"/>
                </a:cubicBezTo>
                <a:cubicBezTo>
                  <a:pt x="1186" y="10862"/>
                  <a:pt x="1149" y="12768"/>
                  <a:pt x="1103" y="12982"/>
                </a:cubicBezTo>
                <a:cubicBezTo>
                  <a:pt x="1060" y="13194"/>
                  <a:pt x="592" y="13235"/>
                  <a:pt x="551" y="13574"/>
                </a:cubicBezTo>
                <a:cubicBezTo>
                  <a:pt x="509" y="13914"/>
                  <a:pt x="678" y="14168"/>
                  <a:pt x="678" y="14168"/>
                </a:cubicBezTo>
                <a:lnTo>
                  <a:pt x="1103" y="14168"/>
                </a:lnTo>
                <a:cubicBezTo>
                  <a:pt x="1103" y="14168"/>
                  <a:pt x="466" y="14846"/>
                  <a:pt x="551" y="15100"/>
                </a:cubicBezTo>
                <a:cubicBezTo>
                  <a:pt x="636" y="15355"/>
                  <a:pt x="889" y="15779"/>
                  <a:pt x="889" y="15779"/>
                </a:cubicBezTo>
                <a:lnTo>
                  <a:pt x="1527" y="15779"/>
                </a:lnTo>
                <a:cubicBezTo>
                  <a:pt x="1527" y="15779"/>
                  <a:pt x="1452" y="16938"/>
                  <a:pt x="2495" y="16938"/>
                </a:cubicBezTo>
                <a:cubicBezTo>
                  <a:pt x="2563" y="16938"/>
                  <a:pt x="2635" y="16933"/>
                  <a:pt x="2712" y="16923"/>
                </a:cubicBezTo>
                <a:cubicBezTo>
                  <a:pt x="3741" y="16785"/>
                  <a:pt x="4409" y="16538"/>
                  <a:pt x="4873" y="16538"/>
                </a:cubicBezTo>
                <a:cubicBezTo>
                  <a:pt x="4983" y="16538"/>
                  <a:pt x="5081" y="16552"/>
                  <a:pt x="5171" y="16584"/>
                </a:cubicBezTo>
                <a:cubicBezTo>
                  <a:pt x="5638" y="16753"/>
                  <a:pt x="6823" y="16584"/>
                  <a:pt x="7629" y="17473"/>
                </a:cubicBezTo>
                <a:cubicBezTo>
                  <a:pt x="8435" y="18364"/>
                  <a:pt x="12037" y="21584"/>
                  <a:pt x="14327" y="23154"/>
                </a:cubicBezTo>
                <a:cubicBezTo>
                  <a:pt x="16615" y="24721"/>
                  <a:pt x="19327" y="25315"/>
                  <a:pt x="20641" y="25780"/>
                </a:cubicBezTo>
                <a:cubicBezTo>
                  <a:pt x="21955" y="26247"/>
                  <a:pt x="23270" y="27180"/>
                  <a:pt x="23270" y="27180"/>
                </a:cubicBezTo>
                <a:cubicBezTo>
                  <a:pt x="23270" y="27180"/>
                  <a:pt x="26575" y="30188"/>
                  <a:pt x="28016" y="31758"/>
                </a:cubicBezTo>
                <a:cubicBezTo>
                  <a:pt x="29457" y="33325"/>
                  <a:pt x="32001" y="34469"/>
                  <a:pt x="32001" y="34469"/>
                </a:cubicBezTo>
                <a:lnTo>
                  <a:pt x="32297" y="35910"/>
                </a:lnTo>
                <a:lnTo>
                  <a:pt x="34077" y="36758"/>
                </a:lnTo>
                <a:lnTo>
                  <a:pt x="31789" y="40021"/>
                </a:lnTo>
                <a:lnTo>
                  <a:pt x="32424" y="43794"/>
                </a:lnTo>
                <a:cubicBezTo>
                  <a:pt x="32424" y="43794"/>
                  <a:pt x="30360" y="48837"/>
                  <a:pt x="30030" y="51576"/>
                </a:cubicBezTo>
                <a:cubicBezTo>
                  <a:pt x="29700" y="54315"/>
                  <a:pt x="29841" y="56063"/>
                  <a:pt x="30124" y="56960"/>
                </a:cubicBezTo>
                <a:cubicBezTo>
                  <a:pt x="30408" y="57857"/>
                  <a:pt x="30834" y="59557"/>
                  <a:pt x="30738" y="60454"/>
                </a:cubicBezTo>
                <a:cubicBezTo>
                  <a:pt x="30645" y="61351"/>
                  <a:pt x="31068" y="64657"/>
                  <a:pt x="31683" y="66639"/>
                </a:cubicBezTo>
                <a:cubicBezTo>
                  <a:pt x="32297" y="68624"/>
                  <a:pt x="32297" y="71315"/>
                  <a:pt x="31920" y="72590"/>
                </a:cubicBezTo>
                <a:cubicBezTo>
                  <a:pt x="31542" y="73865"/>
                  <a:pt x="30501" y="77218"/>
                  <a:pt x="30078" y="77689"/>
                </a:cubicBezTo>
                <a:cubicBezTo>
                  <a:pt x="29652" y="78163"/>
                  <a:pt x="27292" y="81090"/>
                  <a:pt x="27574" y="81375"/>
                </a:cubicBezTo>
                <a:cubicBezTo>
                  <a:pt x="27811" y="81611"/>
                  <a:pt x="28937" y="81880"/>
                  <a:pt x="29577" y="81880"/>
                </a:cubicBezTo>
                <a:cubicBezTo>
                  <a:pt x="29704" y="81880"/>
                  <a:pt x="29811" y="81869"/>
                  <a:pt x="29889" y="81846"/>
                </a:cubicBezTo>
                <a:cubicBezTo>
                  <a:pt x="30360" y="81705"/>
                  <a:pt x="32297" y="81942"/>
                  <a:pt x="32769" y="81279"/>
                </a:cubicBezTo>
                <a:cubicBezTo>
                  <a:pt x="33240" y="80619"/>
                  <a:pt x="33855" y="79012"/>
                  <a:pt x="34706" y="78541"/>
                </a:cubicBezTo>
                <a:cubicBezTo>
                  <a:pt x="35555" y="78069"/>
                  <a:pt x="37634" y="76981"/>
                  <a:pt x="37775" y="75943"/>
                </a:cubicBezTo>
                <a:cubicBezTo>
                  <a:pt x="37916" y="74905"/>
                  <a:pt x="37349" y="73913"/>
                  <a:pt x="37349" y="73913"/>
                </a:cubicBezTo>
                <a:cubicBezTo>
                  <a:pt x="37349" y="73913"/>
                  <a:pt x="35445" y="71189"/>
                  <a:pt x="35445" y="71000"/>
                </a:cubicBezTo>
                <a:cubicBezTo>
                  <a:pt x="35445" y="70811"/>
                  <a:pt x="36074" y="65207"/>
                  <a:pt x="36201" y="62753"/>
                </a:cubicBezTo>
                <a:cubicBezTo>
                  <a:pt x="36325" y="60296"/>
                  <a:pt x="35948" y="58093"/>
                  <a:pt x="35759" y="56833"/>
                </a:cubicBezTo>
                <a:cubicBezTo>
                  <a:pt x="35570" y="55575"/>
                  <a:pt x="35318" y="54441"/>
                  <a:pt x="35318" y="54441"/>
                </a:cubicBezTo>
                <a:lnTo>
                  <a:pt x="38782" y="48837"/>
                </a:lnTo>
                <a:lnTo>
                  <a:pt x="41678" y="44681"/>
                </a:lnTo>
                <a:lnTo>
                  <a:pt x="42938" y="43422"/>
                </a:lnTo>
                <a:cubicBezTo>
                  <a:pt x="42938" y="43422"/>
                  <a:pt x="45268" y="42856"/>
                  <a:pt x="46653" y="40840"/>
                </a:cubicBezTo>
                <a:cubicBezTo>
                  <a:pt x="48038" y="38826"/>
                  <a:pt x="48542" y="36874"/>
                  <a:pt x="48542" y="36874"/>
                </a:cubicBezTo>
                <a:lnTo>
                  <a:pt x="50619" y="36496"/>
                </a:lnTo>
                <a:lnTo>
                  <a:pt x="50619" y="33284"/>
                </a:lnTo>
                <a:cubicBezTo>
                  <a:pt x="50619" y="33284"/>
                  <a:pt x="51374" y="31017"/>
                  <a:pt x="51941" y="30325"/>
                </a:cubicBezTo>
                <a:cubicBezTo>
                  <a:pt x="52508" y="29632"/>
                  <a:pt x="53326" y="27491"/>
                  <a:pt x="53893" y="26422"/>
                </a:cubicBezTo>
                <a:cubicBezTo>
                  <a:pt x="54460" y="25350"/>
                  <a:pt x="55971" y="21320"/>
                  <a:pt x="56160" y="19306"/>
                </a:cubicBezTo>
                <a:cubicBezTo>
                  <a:pt x="56349" y="17290"/>
                  <a:pt x="55216" y="13325"/>
                  <a:pt x="55216" y="13325"/>
                </a:cubicBezTo>
                <a:lnTo>
                  <a:pt x="55278" y="11122"/>
                </a:lnTo>
                <a:lnTo>
                  <a:pt x="53391" y="10428"/>
                </a:lnTo>
                <a:lnTo>
                  <a:pt x="52446" y="10681"/>
                </a:lnTo>
                <a:cubicBezTo>
                  <a:pt x="52446" y="10681"/>
                  <a:pt x="54082" y="9548"/>
                  <a:pt x="54271" y="7910"/>
                </a:cubicBezTo>
                <a:cubicBezTo>
                  <a:pt x="54460" y="6273"/>
                  <a:pt x="53326" y="4068"/>
                  <a:pt x="53326" y="4068"/>
                </a:cubicBezTo>
                <a:cubicBezTo>
                  <a:pt x="53326" y="4068"/>
                  <a:pt x="54900" y="2432"/>
                  <a:pt x="54333" y="1236"/>
                </a:cubicBezTo>
                <a:cubicBezTo>
                  <a:pt x="53876" y="266"/>
                  <a:pt x="51971" y="0"/>
                  <a:pt x="512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9"/>
          <p:cNvSpPr/>
          <p:nvPr/>
        </p:nvSpPr>
        <p:spPr>
          <a:xfrm>
            <a:off x="7134767" y="2348941"/>
            <a:ext cx="378050" cy="344384"/>
          </a:xfrm>
          <a:custGeom>
            <a:avLst/>
            <a:gdLst/>
            <a:ahLst/>
            <a:cxnLst/>
            <a:rect l="l" t="t" r="r" b="b"/>
            <a:pathLst>
              <a:path w="12442" h="11334" extrusionOk="0">
                <a:moveTo>
                  <a:pt x="6221" y="1"/>
                </a:moveTo>
                <a:cubicBezTo>
                  <a:pt x="4771" y="1"/>
                  <a:pt x="3320" y="554"/>
                  <a:pt x="2214" y="1659"/>
                </a:cubicBezTo>
                <a:cubicBezTo>
                  <a:pt x="0" y="3873"/>
                  <a:pt x="0" y="7460"/>
                  <a:pt x="2214" y="9674"/>
                </a:cubicBezTo>
                <a:cubicBezTo>
                  <a:pt x="3320" y="10780"/>
                  <a:pt x="4771" y="11334"/>
                  <a:pt x="6221" y="11334"/>
                </a:cubicBezTo>
                <a:cubicBezTo>
                  <a:pt x="7671" y="11334"/>
                  <a:pt x="9121" y="10780"/>
                  <a:pt x="10228" y="9674"/>
                </a:cubicBezTo>
                <a:cubicBezTo>
                  <a:pt x="12441" y="7460"/>
                  <a:pt x="12441" y="3873"/>
                  <a:pt x="10228" y="1659"/>
                </a:cubicBezTo>
                <a:cubicBezTo>
                  <a:pt x="9121" y="554"/>
                  <a:pt x="7671" y="1"/>
                  <a:pt x="6221" y="1"/>
                </a:cubicBezTo>
                <a:close/>
              </a:path>
            </a:pathLst>
          </a:custGeom>
          <a:solidFill>
            <a:srgbClr val="7D00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7537DC-C6FD-67EF-2984-26B7450C2F32}"/>
              </a:ext>
            </a:extLst>
          </p:cNvPr>
          <p:cNvCxnSpPr>
            <a:cxnSpLocks/>
          </p:cNvCxnSpPr>
          <p:nvPr/>
        </p:nvCxnSpPr>
        <p:spPr>
          <a:xfrm>
            <a:off x="-4096981" y="3896495"/>
            <a:ext cx="7589069" cy="0"/>
          </a:xfrm>
          <a:prstGeom prst="line">
            <a:avLst/>
          </a:prstGeom>
          <a:ln/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Google Shape;750;p32">
            <a:extLst>
              <a:ext uri="{FF2B5EF4-FFF2-40B4-BE49-F238E27FC236}">
                <a16:creationId xmlns:a16="http://schemas.microsoft.com/office/drawing/2014/main" id="{290E5E4D-567B-9374-6CC3-1809FCE0E09C}"/>
              </a:ext>
            </a:extLst>
          </p:cNvPr>
          <p:cNvSpPr txBox="1">
            <a:spLocks/>
          </p:cNvSpPr>
          <p:nvPr/>
        </p:nvSpPr>
        <p:spPr>
          <a:xfrm>
            <a:off x="-677741" y="545821"/>
            <a:ext cx="489973" cy="2592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b="1" dirty="0">
                <a:solidFill>
                  <a:schemeClr val="accent6"/>
                </a:solidFill>
                <a:latin typeface="Barlow" pitchFamily="2" charset="77"/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C5AECB-80F7-B199-D7DE-1C93329ECE43}"/>
              </a:ext>
            </a:extLst>
          </p:cNvPr>
          <p:cNvSpPr txBox="1"/>
          <p:nvPr/>
        </p:nvSpPr>
        <p:spPr>
          <a:xfrm>
            <a:off x="-4405654" y="2582441"/>
            <a:ext cx="27376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 &amp; Technologies</a:t>
            </a:r>
          </a:p>
        </p:txBody>
      </p:sp>
      <p:sp>
        <p:nvSpPr>
          <p:cNvPr id="13" name="Google Shape;754;p32">
            <a:extLst>
              <a:ext uri="{FF2B5EF4-FFF2-40B4-BE49-F238E27FC236}">
                <a16:creationId xmlns:a16="http://schemas.microsoft.com/office/drawing/2014/main" id="{130AD08F-5B07-CAD4-5F08-9F090E1AB0AC}"/>
              </a:ext>
            </a:extLst>
          </p:cNvPr>
          <p:cNvSpPr/>
          <p:nvPr/>
        </p:nvSpPr>
        <p:spPr>
          <a:xfrm>
            <a:off x="3456719" y="3821345"/>
            <a:ext cx="150300" cy="1503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10;p30">
            <a:extLst>
              <a:ext uri="{FF2B5EF4-FFF2-40B4-BE49-F238E27FC236}">
                <a16:creationId xmlns:a16="http://schemas.microsoft.com/office/drawing/2014/main" id="{B49C8710-3075-5B52-6337-41F9630D9CF8}"/>
              </a:ext>
            </a:extLst>
          </p:cNvPr>
          <p:cNvSpPr txBox="1">
            <a:spLocks/>
          </p:cNvSpPr>
          <p:nvPr/>
        </p:nvSpPr>
        <p:spPr>
          <a:xfrm>
            <a:off x="-3584465" y="3625230"/>
            <a:ext cx="5093400" cy="42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/>
            <a:r>
              <a:rPr lang="en-US" sz="1100" dirty="0" err="1"/>
              <a:t>Outils</a:t>
            </a:r>
            <a:r>
              <a:rPr lang="en-US" sz="1100" dirty="0"/>
              <a:t> et structure technique du site web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21387B-EFD3-DCC2-1C8C-585F8C286649}"/>
              </a:ext>
            </a:extLst>
          </p:cNvPr>
          <p:cNvCxnSpPr/>
          <p:nvPr/>
        </p:nvCxnSpPr>
        <p:spPr>
          <a:xfrm>
            <a:off x="336886" y="747962"/>
            <a:ext cx="10146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Google Shape;709;p30">
            <a:extLst>
              <a:ext uri="{FF2B5EF4-FFF2-40B4-BE49-F238E27FC236}">
                <a16:creationId xmlns:a16="http://schemas.microsoft.com/office/drawing/2014/main" id="{F1787479-D7FF-EB70-F4AF-1403306FAE2C}"/>
              </a:ext>
            </a:extLst>
          </p:cNvPr>
          <p:cNvSpPr txBox="1">
            <a:spLocks/>
          </p:cNvSpPr>
          <p:nvPr/>
        </p:nvSpPr>
        <p:spPr>
          <a:xfrm>
            <a:off x="8550910" y="4673107"/>
            <a:ext cx="521372" cy="40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47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r>
              <a:rPr lang="en" sz="1600" dirty="0"/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>
          <a:extLst>
            <a:ext uri="{FF2B5EF4-FFF2-40B4-BE49-F238E27FC236}">
              <a16:creationId xmlns:a16="http://schemas.microsoft.com/office/drawing/2014/main" id="{32DF749E-E383-5520-CF8F-BE3B8DAF4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2">
            <a:extLst>
              <a:ext uri="{FF2B5EF4-FFF2-40B4-BE49-F238E27FC236}">
                <a16:creationId xmlns:a16="http://schemas.microsoft.com/office/drawing/2014/main" id="{31BF892D-DBFA-D287-BA2C-E834CE6F244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539988"/>
            <a:ext cx="243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51" name="Google Shape;751;p32">
            <a:extLst>
              <a:ext uri="{FF2B5EF4-FFF2-40B4-BE49-F238E27FC236}">
                <a16:creationId xmlns:a16="http://schemas.microsoft.com/office/drawing/2014/main" id="{400396B0-7939-1E66-AAC2-DD55709A8D74}"/>
              </a:ext>
            </a:extLst>
          </p:cNvPr>
          <p:cNvSpPr/>
          <p:nvPr/>
        </p:nvSpPr>
        <p:spPr>
          <a:xfrm>
            <a:off x="4697471" y="-522751"/>
            <a:ext cx="3816318" cy="5143394"/>
          </a:xfrm>
          <a:custGeom>
            <a:avLst/>
            <a:gdLst/>
            <a:ahLst/>
            <a:cxnLst/>
            <a:rect l="l" t="t" r="r" b="b"/>
            <a:pathLst>
              <a:path w="69495" h="93661" extrusionOk="0">
                <a:moveTo>
                  <a:pt x="50853" y="0"/>
                </a:moveTo>
                <a:cubicBezTo>
                  <a:pt x="50853" y="0"/>
                  <a:pt x="49632" y="1003"/>
                  <a:pt x="49593" y="1100"/>
                </a:cubicBezTo>
                <a:cubicBezTo>
                  <a:pt x="49553" y="1200"/>
                  <a:pt x="49200" y="2379"/>
                  <a:pt x="49121" y="2498"/>
                </a:cubicBezTo>
                <a:cubicBezTo>
                  <a:pt x="49043" y="2616"/>
                  <a:pt x="48216" y="4387"/>
                  <a:pt x="48058" y="5272"/>
                </a:cubicBezTo>
                <a:cubicBezTo>
                  <a:pt x="47901" y="6158"/>
                  <a:pt x="47548" y="6787"/>
                  <a:pt x="47527" y="7259"/>
                </a:cubicBezTo>
                <a:cubicBezTo>
                  <a:pt x="47508" y="7732"/>
                  <a:pt x="47487" y="8440"/>
                  <a:pt x="46858" y="10072"/>
                </a:cubicBezTo>
                <a:cubicBezTo>
                  <a:pt x="46229" y="11704"/>
                  <a:pt x="45127" y="14243"/>
                  <a:pt x="45087" y="15128"/>
                </a:cubicBezTo>
                <a:cubicBezTo>
                  <a:pt x="44943" y="15135"/>
                  <a:pt x="44803" y="15137"/>
                  <a:pt x="44681" y="15137"/>
                </a:cubicBezTo>
                <a:cubicBezTo>
                  <a:pt x="44436" y="15137"/>
                  <a:pt x="44261" y="15128"/>
                  <a:pt x="44261" y="15128"/>
                </a:cubicBezTo>
                <a:cubicBezTo>
                  <a:pt x="44261" y="15128"/>
                  <a:pt x="42004" y="15315"/>
                  <a:pt x="41082" y="16698"/>
                </a:cubicBezTo>
                <a:cubicBezTo>
                  <a:pt x="40160" y="18080"/>
                  <a:pt x="39917" y="19299"/>
                  <a:pt x="39917" y="19299"/>
                </a:cubicBezTo>
                <a:lnTo>
                  <a:pt x="40378" y="21114"/>
                </a:lnTo>
                <a:cubicBezTo>
                  <a:pt x="40378" y="21114"/>
                  <a:pt x="39944" y="21386"/>
                  <a:pt x="40079" y="22009"/>
                </a:cubicBezTo>
                <a:cubicBezTo>
                  <a:pt x="40214" y="22632"/>
                  <a:pt x="40756" y="23634"/>
                  <a:pt x="40947" y="23769"/>
                </a:cubicBezTo>
                <a:cubicBezTo>
                  <a:pt x="41136" y="23906"/>
                  <a:pt x="41379" y="23987"/>
                  <a:pt x="41379" y="23987"/>
                </a:cubicBezTo>
                <a:cubicBezTo>
                  <a:pt x="41379" y="23987"/>
                  <a:pt x="40947" y="25152"/>
                  <a:pt x="40621" y="25287"/>
                </a:cubicBezTo>
                <a:cubicBezTo>
                  <a:pt x="40512" y="25332"/>
                  <a:pt x="40365" y="25347"/>
                  <a:pt x="40216" y="25347"/>
                </a:cubicBezTo>
                <a:cubicBezTo>
                  <a:pt x="39919" y="25347"/>
                  <a:pt x="39618" y="25287"/>
                  <a:pt x="39618" y="25287"/>
                </a:cubicBezTo>
                <a:cubicBezTo>
                  <a:pt x="39618" y="25287"/>
                  <a:pt x="39598" y="25286"/>
                  <a:pt x="39560" y="25286"/>
                </a:cubicBezTo>
                <a:cubicBezTo>
                  <a:pt x="39362" y="25286"/>
                  <a:pt x="38694" y="25324"/>
                  <a:pt x="38100" y="25802"/>
                </a:cubicBezTo>
                <a:cubicBezTo>
                  <a:pt x="37397" y="26371"/>
                  <a:pt x="37044" y="27212"/>
                  <a:pt x="37044" y="27212"/>
                </a:cubicBezTo>
                <a:lnTo>
                  <a:pt x="32355" y="30490"/>
                </a:lnTo>
                <a:lnTo>
                  <a:pt x="29376" y="32305"/>
                </a:lnTo>
                <a:lnTo>
                  <a:pt x="29781" y="32685"/>
                </a:lnTo>
                <a:cubicBezTo>
                  <a:pt x="29781" y="32685"/>
                  <a:pt x="25825" y="34664"/>
                  <a:pt x="25230" y="34988"/>
                </a:cubicBezTo>
                <a:cubicBezTo>
                  <a:pt x="24634" y="35314"/>
                  <a:pt x="22844" y="35529"/>
                  <a:pt x="20406" y="37074"/>
                </a:cubicBezTo>
                <a:cubicBezTo>
                  <a:pt x="17967" y="38619"/>
                  <a:pt x="17018" y="39188"/>
                  <a:pt x="17018" y="39188"/>
                </a:cubicBezTo>
                <a:cubicBezTo>
                  <a:pt x="17018" y="39188"/>
                  <a:pt x="14958" y="39053"/>
                  <a:pt x="14661" y="39053"/>
                </a:cubicBezTo>
                <a:cubicBezTo>
                  <a:pt x="14362" y="39053"/>
                  <a:pt x="13332" y="39406"/>
                  <a:pt x="13224" y="39487"/>
                </a:cubicBezTo>
                <a:cubicBezTo>
                  <a:pt x="13116" y="39568"/>
                  <a:pt x="12736" y="39867"/>
                  <a:pt x="12736" y="39867"/>
                </a:cubicBezTo>
                <a:cubicBezTo>
                  <a:pt x="12736" y="39867"/>
                  <a:pt x="12670" y="39865"/>
                  <a:pt x="12572" y="39865"/>
                </a:cubicBezTo>
                <a:cubicBezTo>
                  <a:pt x="12328" y="39865"/>
                  <a:pt x="11885" y="39878"/>
                  <a:pt x="11788" y="39975"/>
                </a:cubicBezTo>
                <a:cubicBezTo>
                  <a:pt x="11653" y="40110"/>
                  <a:pt x="11464" y="40436"/>
                  <a:pt x="11464" y="40436"/>
                </a:cubicBezTo>
                <a:cubicBezTo>
                  <a:pt x="11464" y="40436"/>
                  <a:pt x="10868" y="40598"/>
                  <a:pt x="10758" y="40787"/>
                </a:cubicBezTo>
                <a:cubicBezTo>
                  <a:pt x="10650" y="40978"/>
                  <a:pt x="10108" y="42034"/>
                  <a:pt x="10189" y="42196"/>
                </a:cubicBezTo>
                <a:cubicBezTo>
                  <a:pt x="10270" y="42358"/>
                  <a:pt x="10569" y="42441"/>
                  <a:pt x="10569" y="42441"/>
                </a:cubicBezTo>
                <a:lnTo>
                  <a:pt x="10976" y="42196"/>
                </a:lnTo>
                <a:cubicBezTo>
                  <a:pt x="10976" y="42196"/>
                  <a:pt x="11068" y="42214"/>
                  <a:pt x="11181" y="42214"/>
                </a:cubicBezTo>
                <a:cubicBezTo>
                  <a:pt x="11313" y="42214"/>
                  <a:pt x="11472" y="42190"/>
                  <a:pt x="11545" y="42088"/>
                </a:cubicBezTo>
                <a:cubicBezTo>
                  <a:pt x="11680" y="41897"/>
                  <a:pt x="11815" y="41547"/>
                  <a:pt x="11815" y="41547"/>
                </a:cubicBezTo>
                <a:lnTo>
                  <a:pt x="12356" y="41547"/>
                </a:lnTo>
                <a:cubicBezTo>
                  <a:pt x="12356" y="41547"/>
                  <a:pt x="13012" y="41845"/>
                  <a:pt x="13728" y="41845"/>
                </a:cubicBezTo>
                <a:cubicBezTo>
                  <a:pt x="13849" y="41845"/>
                  <a:pt x="13971" y="41836"/>
                  <a:pt x="14092" y="41816"/>
                </a:cubicBezTo>
                <a:cubicBezTo>
                  <a:pt x="14224" y="41795"/>
                  <a:pt x="14352" y="41787"/>
                  <a:pt x="14476" y="41787"/>
                </a:cubicBezTo>
                <a:cubicBezTo>
                  <a:pt x="14980" y="41787"/>
                  <a:pt x="15431" y="41925"/>
                  <a:pt x="15887" y="41925"/>
                </a:cubicBezTo>
                <a:cubicBezTo>
                  <a:pt x="16037" y="41925"/>
                  <a:pt x="16188" y="41910"/>
                  <a:pt x="16341" y="41870"/>
                </a:cubicBezTo>
                <a:cubicBezTo>
                  <a:pt x="17072" y="41681"/>
                  <a:pt x="17371" y="41005"/>
                  <a:pt x="17371" y="41005"/>
                </a:cubicBezTo>
                <a:cubicBezTo>
                  <a:pt x="17371" y="41005"/>
                  <a:pt x="21679" y="39921"/>
                  <a:pt x="22682" y="39811"/>
                </a:cubicBezTo>
                <a:cubicBezTo>
                  <a:pt x="23685" y="39703"/>
                  <a:pt x="25445" y="39352"/>
                  <a:pt x="25987" y="38945"/>
                </a:cubicBezTo>
                <a:cubicBezTo>
                  <a:pt x="26529" y="38538"/>
                  <a:pt x="28832" y="37020"/>
                  <a:pt x="29538" y="36696"/>
                </a:cubicBezTo>
                <a:cubicBezTo>
                  <a:pt x="30242" y="36370"/>
                  <a:pt x="31571" y="35855"/>
                  <a:pt x="31571" y="35855"/>
                </a:cubicBezTo>
                <a:cubicBezTo>
                  <a:pt x="31571" y="35855"/>
                  <a:pt x="32307" y="36639"/>
                  <a:pt x="32707" y="36639"/>
                </a:cubicBezTo>
                <a:cubicBezTo>
                  <a:pt x="32747" y="36639"/>
                  <a:pt x="32784" y="36631"/>
                  <a:pt x="32816" y="36613"/>
                </a:cubicBezTo>
                <a:cubicBezTo>
                  <a:pt x="33169" y="36424"/>
                  <a:pt x="34116" y="35314"/>
                  <a:pt x="34658" y="35068"/>
                </a:cubicBezTo>
                <a:cubicBezTo>
                  <a:pt x="35200" y="34826"/>
                  <a:pt x="36313" y="34610"/>
                  <a:pt x="36313" y="34610"/>
                </a:cubicBezTo>
                <a:cubicBezTo>
                  <a:pt x="36313" y="34610"/>
                  <a:pt x="36610" y="35963"/>
                  <a:pt x="37206" y="36505"/>
                </a:cubicBezTo>
                <a:cubicBezTo>
                  <a:pt x="37801" y="37047"/>
                  <a:pt x="37287" y="37753"/>
                  <a:pt x="37882" y="38212"/>
                </a:cubicBezTo>
                <a:cubicBezTo>
                  <a:pt x="38475" y="38668"/>
                  <a:pt x="38081" y="40002"/>
                  <a:pt x="38573" y="40002"/>
                </a:cubicBezTo>
                <a:cubicBezTo>
                  <a:pt x="38578" y="40002"/>
                  <a:pt x="38583" y="40002"/>
                  <a:pt x="38588" y="40002"/>
                </a:cubicBezTo>
                <a:cubicBezTo>
                  <a:pt x="38598" y="40001"/>
                  <a:pt x="38607" y="40001"/>
                  <a:pt x="38616" y="40001"/>
                </a:cubicBezTo>
                <a:cubicBezTo>
                  <a:pt x="39059" y="40001"/>
                  <a:pt x="37918" y="40685"/>
                  <a:pt x="38235" y="41005"/>
                </a:cubicBezTo>
                <a:cubicBezTo>
                  <a:pt x="38561" y="41329"/>
                  <a:pt x="38316" y="42412"/>
                  <a:pt x="37424" y="42956"/>
                </a:cubicBezTo>
                <a:cubicBezTo>
                  <a:pt x="36529" y="43498"/>
                  <a:pt x="35065" y="44609"/>
                  <a:pt x="34849" y="45774"/>
                </a:cubicBezTo>
                <a:cubicBezTo>
                  <a:pt x="34631" y="46939"/>
                  <a:pt x="33927" y="48618"/>
                  <a:pt x="33358" y="49079"/>
                </a:cubicBezTo>
                <a:cubicBezTo>
                  <a:pt x="32789" y="49540"/>
                  <a:pt x="31732" y="50408"/>
                  <a:pt x="31786" y="50759"/>
                </a:cubicBezTo>
                <a:cubicBezTo>
                  <a:pt x="31840" y="51112"/>
                  <a:pt x="30622" y="51546"/>
                  <a:pt x="29943" y="52385"/>
                </a:cubicBezTo>
                <a:cubicBezTo>
                  <a:pt x="29266" y="53226"/>
                  <a:pt x="27260" y="55013"/>
                  <a:pt x="26745" y="55609"/>
                </a:cubicBezTo>
                <a:cubicBezTo>
                  <a:pt x="26230" y="56207"/>
                  <a:pt x="23006" y="59133"/>
                  <a:pt x="23006" y="59133"/>
                </a:cubicBezTo>
                <a:lnTo>
                  <a:pt x="22086" y="59133"/>
                </a:lnTo>
                <a:cubicBezTo>
                  <a:pt x="22086" y="59133"/>
                  <a:pt x="21407" y="57777"/>
                  <a:pt x="20215" y="56830"/>
                </a:cubicBezTo>
                <a:cubicBezTo>
                  <a:pt x="19023" y="55881"/>
                  <a:pt x="15691" y="55013"/>
                  <a:pt x="15039" y="54878"/>
                </a:cubicBezTo>
                <a:cubicBezTo>
                  <a:pt x="14389" y="54743"/>
                  <a:pt x="11979" y="53514"/>
                  <a:pt x="11979" y="53514"/>
                </a:cubicBezTo>
                <a:cubicBezTo>
                  <a:pt x="11979" y="53514"/>
                  <a:pt x="12168" y="52196"/>
                  <a:pt x="12249" y="51951"/>
                </a:cubicBezTo>
                <a:cubicBezTo>
                  <a:pt x="12329" y="51708"/>
                  <a:pt x="12060" y="50786"/>
                  <a:pt x="11815" y="50624"/>
                </a:cubicBezTo>
                <a:cubicBezTo>
                  <a:pt x="11572" y="50462"/>
                  <a:pt x="10515" y="50298"/>
                  <a:pt x="10515" y="50298"/>
                </a:cubicBezTo>
                <a:cubicBezTo>
                  <a:pt x="10515" y="50298"/>
                  <a:pt x="10422" y="49782"/>
                  <a:pt x="10198" y="49782"/>
                </a:cubicBezTo>
                <a:cubicBezTo>
                  <a:pt x="10192" y="49782"/>
                  <a:pt x="10186" y="49782"/>
                  <a:pt x="10181" y="49783"/>
                </a:cubicBezTo>
                <a:cubicBezTo>
                  <a:pt x="9946" y="49810"/>
                  <a:pt x="9620" y="50271"/>
                  <a:pt x="9620" y="50271"/>
                </a:cubicBezTo>
                <a:lnTo>
                  <a:pt x="8725" y="50543"/>
                </a:lnTo>
                <a:cubicBezTo>
                  <a:pt x="8725" y="50543"/>
                  <a:pt x="7283" y="50623"/>
                  <a:pt x="6136" y="50623"/>
                </a:cubicBezTo>
                <a:cubicBezTo>
                  <a:pt x="5792" y="50623"/>
                  <a:pt x="5475" y="50616"/>
                  <a:pt x="5231" y="50597"/>
                </a:cubicBezTo>
                <a:cubicBezTo>
                  <a:pt x="4174" y="50516"/>
                  <a:pt x="4309" y="50082"/>
                  <a:pt x="4309" y="50082"/>
                </a:cubicBezTo>
                <a:cubicBezTo>
                  <a:pt x="4309" y="50082"/>
                  <a:pt x="4225" y="50058"/>
                  <a:pt x="4119" y="50058"/>
                </a:cubicBezTo>
                <a:cubicBezTo>
                  <a:pt x="3999" y="50058"/>
                  <a:pt x="3853" y="50088"/>
                  <a:pt x="3767" y="50217"/>
                </a:cubicBezTo>
                <a:cubicBezTo>
                  <a:pt x="3605" y="50462"/>
                  <a:pt x="3522" y="50624"/>
                  <a:pt x="3522" y="50624"/>
                </a:cubicBezTo>
                <a:lnTo>
                  <a:pt x="2222" y="50759"/>
                </a:lnTo>
                <a:cubicBezTo>
                  <a:pt x="2222" y="50759"/>
                  <a:pt x="2011" y="50529"/>
                  <a:pt x="1832" y="50529"/>
                </a:cubicBezTo>
                <a:cubicBezTo>
                  <a:pt x="1808" y="50529"/>
                  <a:pt x="1784" y="50533"/>
                  <a:pt x="1761" y="50543"/>
                </a:cubicBezTo>
                <a:cubicBezTo>
                  <a:pt x="1572" y="50624"/>
                  <a:pt x="1464" y="51166"/>
                  <a:pt x="1464" y="51166"/>
                </a:cubicBezTo>
                <a:cubicBezTo>
                  <a:pt x="1464" y="51166"/>
                  <a:pt x="488" y="51762"/>
                  <a:pt x="243" y="52223"/>
                </a:cubicBezTo>
                <a:cubicBezTo>
                  <a:pt x="0" y="52684"/>
                  <a:pt x="0" y="53421"/>
                  <a:pt x="650" y="53784"/>
                </a:cubicBezTo>
                <a:cubicBezTo>
                  <a:pt x="1300" y="54148"/>
                  <a:pt x="3387" y="54064"/>
                  <a:pt x="4525" y="54417"/>
                </a:cubicBezTo>
                <a:cubicBezTo>
                  <a:pt x="5663" y="54770"/>
                  <a:pt x="5121" y="55366"/>
                  <a:pt x="5636" y="55555"/>
                </a:cubicBezTo>
                <a:cubicBezTo>
                  <a:pt x="5769" y="55605"/>
                  <a:pt x="5929" y="55623"/>
                  <a:pt x="6092" y="55623"/>
                </a:cubicBezTo>
                <a:cubicBezTo>
                  <a:pt x="6555" y="55623"/>
                  <a:pt x="7045" y="55474"/>
                  <a:pt x="7045" y="55474"/>
                </a:cubicBezTo>
                <a:cubicBezTo>
                  <a:pt x="7045" y="55474"/>
                  <a:pt x="8445" y="56264"/>
                  <a:pt x="8828" y="56264"/>
                </a:cubicBezTo>
                <a:cubicBezTo>
                  <a:pt x="8841" y="56264"/>
                  <a:pt x="8852" y="56263"/>
                  <a:pt x="8862" y="56261"/>
                </a:cubicBezTo>
                <a:cubicBezTo>
                  <a:pt x="8877" y="56259"/>
                  <a:pt x="8891" y="56258"/>
                  <a:pt x="8904" y="56258"/>
                </a:cubicBezTo>
                <a:cubicBezTo>
                  <a:pt x="9189" y="56258"/>
                  <a:pt x="9226" y="56779"/>
                  <a:pt x="9512" y="56830"/>
                </a:cubicBezTo>
                <a:cubicBezTo>
                  <a:pt x="9809" y="56884"/>
                  <a:pt x="11734" y="57806"/>
                  <a:pt x="12168" y="58348"/>
                </a:cubicBezTo>
                <a:cubicBezTo>
                  <a:pt x="12601" y="58890"/>
                  <a:pt x="14850" y="60731"/>
                  <a:pt x="16204" y="61869"/>
                </a:cubicBezTo>
                <a:cubicBezTo>
                  <a:pt x="17560" y="63007"/>
                  <a:pt x="19104" y="63225"/>
                  <a:pt x="19104" y="63225"/>
                </a:cubicBezTo>
                <a:cubicBezTo>
                  <a:pt x="19104" y="63225"/>
                  <a:pt x="21218" y="64986"/>
                  <a:pt x="22059" y="65013"/>
                </a:cubicBezTo>
                <a:cubicBezTo>
                  <a:pt x="22099" y="65014"/>
                  <a:pt x="22142" y="65015"/>
                  <a:pt x="22187" y="65015"/>
                </a:cubicBezTo>
                <a:cubicBezTo>
                  <a:pt x="23089" y="65015"/>
                  <a:pt x="24958" y="64770"/>
                  <a:pt x="24958" y="64770"/>
                </a:cubicBezTo>
                <a:cubicBezTo>
                  <a:pt x="24958" y="64770"/>
                  <a:pt x="30026" y="62195"/>
                  <a:pt x="31353" y="61572"/>
                </a:cubicBezTo>
                <a:cubicBezTo>
                  <a:pt x="32681" y="60947"/>
                  <a:pt x="34116" y="60459"/>
                  <a:pt x="34116" y="60459"/>
                </a:cubicBezTo>
                <a:cubicBezTo>
                  <a:pt x="34116" y="60459"/>
                  <a:pt x="34796" y="61314"/>
                  <a:pt x="35349" y="61314"/>
                </a:cubicBezTo>
                <a:cubicBezTo>
                  <a:pt x="35450" y="61314"/>
                  <a:pt x="35546" y="61286"/>
                  <a:pt x="35634" y="61219"/>
                </a:cubicBezTo>
                <a:cubicBezTo>
                  <a:pt x="36203" y="60785"/>
                  <a:pt x="39591" y="58780"/>
                  <a:pt x="39591" y="58780"/>
                </a:cubicBezTo>
                <a:cubicBezTo>
                  <a:pt x="39591" y="58780"/>
                  <a:pt x="41109" y="61165"/>
                  <a:pt x="41786" y="61572"/>
                </a:cubicBezTo>
                <a:cubicBezTo>
                  <a:pt x="42463" y="61977"/>
                  <a:pt x="41975" y="62764"/>
                  <a:pt x="42816" y="63144"/>
                </a:cubicBezTo>
                <a:cubicBezTo>
                  <a:pt x="43655" y="63522"/>
                  <a:pt x="44821" y="64010"/>
                  <a:pt x="44821" y="64010"/>
                </a:cubicBezTo>
                <a:lnTo>
                  <a:pt x="45687" y="63659"/>
                </a:lnTo>
                <a:cubicBezTo>
                  <a:pt x="45687" y="63659"/>
                  <a:pt x="47124" y="65231"/>
                  <a:pt x="48642" y="66423"/>
                </a:cubicBezTo>
                <a:cubicBezTo>
                  <a:pt x="50160" y="67614"/>
                  <a:pt x="51270" y="69674"/>
                  <a:pt x="51677" y="69944"/>
                </a:cubicBezTo>
                <a:cubicBezTo>
                  <a:pt x="52082" y="70216"/>
                  <a:pt x="52570" y="70785"/>
                  <a:pt x="52570" y="71599"/>
                </a:cubicBezTo>
                <a:cubicBezTo>
                  <a:pt x="52570" y="72411"/>
                  <a:pt x="52923" y="75066"/>
                  <a:pt x="53222" y="76665"/>
                </a:cubicBezTo>
                <a:cubicBezTo>
                  <a:pt x="53519" y="78264"/>
                  <a:pt x="56364" y="84335"/>
                  <a:pt x="56893" y="85227"/>
                </a:cubicBezTo>
                <a:cubicBezTo>
                  <a:pt x="57422" y="86122"/>
                  <a:pt x="57422" y="88439"/>
                  <a:pt x="57869" y="88927"/>
                </a:cubicBezTo>
                <a:cubicBezTo>
                  <a:pt x="58315" y="89415"/>
                  <a:pt x="58560" y="91813"/>
                  <a:pt x="58722" y="92382"/>
                </a:cubicBezTo>
                <a:cubicBezTo>
                  <a:pt x="58884" y="92951"/>
                  <a:pt x="60186" y="93601"/>
                  <a:pt x="60632" y="93643"/>
                </a:cubicBezTo>
                <a:cubicBezTo>
                  <a:pt x="60782" y="93656"/>
                  <a:pt x="60945" y="93660"/>
                  <a:pt x="61095" y="93660"/>
                </a:cubicBezTo>
                <a:cubicBezTo>
                  <a:pt x="61397" y="93660"/>
                  <a:pt x="61650" y="93643"/>
                  <a:pt x="61650" y="93643"/>
                </a:cubicBezTo>
                <a:lnTo>
                  <a:pt x="62177" y="93479"/>
                </a:lnTo>
                <a:lnTo>
                  <a:pt x="62015" y="92787"/>
                </a:lnTo>
                <a:lnTo>
                  <a:pt x="62015" y="92787"/>
                </a:lnTo>
                <a:cubicBezTo>
                  <a:pt x="62015" y="92787"/>
                  <a:pt x="62497" y="92926"/>
                  <a:pt x="62806" y="92926"/>
                </a:cubicBezTo>
                <a:cubicBezTo>
                  <a:pt x="62907" y="92926"/>
                  <a:pt x="62990" y="92910"/>
                  <a:pt x="63031" y="92870"/>
                </a:cubicBezTo>
                <a:cubicBezTo>
                  <a:pt x="63192" y="92706"/>
                  <a:pt x="63031" y="92056"/>
                  <a:pt x="63031" y="92056"/>
                </a:cubicBezTo>
                <a:cubicBezTo>
                  <a:pt x="63031" y="92056"/>
                  <a:pt x="66160" y="89862"/>
                  <a:pt x="66932" y="89536"/>
                </a:cubicBezTo>
                <a:cubicBezTo>
                  <a:pt x="67706" y="89212"/>
                  <a:pt x="69168" y="88113"/>
                  <a:pt x="69330" y="87545"/>
                </a:cubicBezTo>
                <a:cubicBezTo>
                  <a:pt x="69494" y="86976"/>
                  <a:pt x="68599" y="86326"/>
                  <a:pt x="68030" y="86203"/>
                </a:cubicBezTo>
                <a:lnTo>
                  <a:pt x="68032" y="86203"/>
                </a:lnTo>
                <a:cubicBezTo>
                  <a:pt x="67748" y="86142"/>
                  <a:pt x="66569" y="86142"/>
                  <a:pt x="65421" y="86142"/>
                </a:cubicBezTo>
                <a:cubicBezTo>
                  <a:pt x="64272" y="86142"/>
                  <a:pt x="63154" y="86142"/>
                  <a:pt x="62991" y="86081"/>
                </a:cubicBezTo>
                <a:cubicBezTo>
                  <a:pt x="62667" y="85960"/>
                  <a:pt x="61569" y="85879"/>
                  <a:pt x="61569" y="85879"/>
                </a:cubicBezTo>
                <a:cubicBezTo>
                  <a:pt x="61569" y="85879"/>
                  <a:pt x="60470" y="82221"/>
                  <a:pt x="60147" y="80757"/>
                </a:cubicBezTo>
                <a:cubicBezTo>
                  <a:pt x="59821" y="79293"/>
                  <a:pt x="59212" y="74458"/>
                  <a:pt x="58683" y="73278"/>
                </a:cubicBezTo>
                <a:cubicBezTo>
                  <a:pt x="58155" y="72099"/>
                  <a:pt x="57422" y="70311"/>
                  <a:pt x="57422" y="70311"/>
                </a:cubicBezTo>
                <a:cubicBezTo>
                  <a:pt x="57422" y="70311"/>
                  <a:pt x="57464" y="68482"/>
                  <a:pt x="57261" y="67749"/>
                </a:cubicBezTo>
                <a:cubicBezTo>
                  <a:pt x="57057" y="67018"/>
                  <a:pt x="55716" y="65636"/>
                  <a:pt x="55512" y="65148"/>
                </a:cubicBezTo>
                <a:cubicBezTo>
                  <a:pt x="55309" y="64662"/>
                  <a:pt x="53806" y="60150"/>
                  <a:pt x="53357" y="59214"/>
                </a:cubicBezTo>
                <a:cubicBezTo>
                  <a:pt x="52911" y="58279"/>
                  <a:pt x="50594" y="53768"/>
                  <a:pt x="50432" y="53076"/>
                </a:cubicBezTo>
                <a:cubicBezTo>
                  <a:pt x="50268" y="52385"/>
                  <a:pt x="49618" y="51166"/>
                  <a:pt x="49618" y="51166"/>
                </a:cubicBezTo>
                <a:lnTo>
                  <a:pt x="49049" y="50352"/>
                </a:lnTo>
                <a:lnTo>
                  <a:pt x="49618" y="48687"/>
                </a:lnTo>
                <a:cubicBezTo>
                  <a:pt x="49618" y="48687"/>
                  <a:pt x="50187" y="48238"/>
                  <a:pt x="50187" y="47753"/>
                </a:cubicBezTo>
                <a:cubicBezTo>
                  <a:pt x="50187" y="47265"/>
                  <a:pt x="50390" y="45516"/>
                  <a:pt x="50390" y="45516"/>
                </a:cubicBezTo>
                <a:cubicBezTo>
                  <a:pt x="50390" y="45516"/>
                  <a:pt x="51366" y="43484"/>
                  <a:pt x="51285" y="42265"/>
                </a:cubicBezTo>
                <a:cubicBezTo>
                  <a:pt x="51204" y="41044"/>
                  <a:pt x="50959" y="36005"/>
                  <a:pt x="50959" y="35436"/>
                </a:cubicBezTo>
                <a:cubicBezTo>
                  <a:pt x="50959" y="34867"/>
                  <a:pt x="50839" y="32305"/>
                  <a:pt x="50147" y="30355"/>
                </a:cubicBezTo>
                <a:cubicBezTo>
                  <a:pt x="49456" y="28404"/>
                  <a:pt x="48195" y="25233"/>
                  <a:pt x="48195" y="25233"/>
                </a:cubicBezTo>
                <a:cubicBezTo>
                  <a:pt x="48195" y="25233"/>
                  <a:pt x="48847" y="23730"/>
                  <a:pt x="48887" y="23445"/>
                </a:cubicBezTo>
                <a:cubicBezTo>
                  <a:pt x="48928" y="23161"/>
                  <a:pt x="48845" y="21940"/>
                  <a:pt x="48845" y="21656"/>
                </a:cubicBezTo>
                <a:cubicBezTo>
                  <a:pt x="48845" y="21371"/>
                  <a:pt x="49009" y="19218"/>
                  <a:pt x="48806" y="18566"/>
                </a:cubicBezTo>
                <a:cubicBezTo>
                  <a:pt x="48602" y="17916"/>
                  <a:pt x="48195" y="17144"/>
                  <a:pt x="48195" y="17144"/>
                </a:cubicBezTo>
                <a:cubicBezTo>
                  <a:pt x="48195" y="17144"/>
                  <a:pt x="48602" y="13770"/>
                  <a:pt x="48725" y="12389"/>
                </a:cubicBezTo>
                <a:cubicBezTo>
                  <a:pt x="48845" y="11006"/>
                  <a:pt x="49537" y="7186"/>
                  <a:pt x="49578" y="7064"/>
                </a:cubicBezTo>
                <a:cubicBezTo>
                  <a:pt x="49618" y="6941"/>
                  <a:pt x="50473" y="6536"/>
                  <a:pt x="50716" y="6088"/>
                </a:cubicBezTo>
                <a:cubicBezTo>
                  <a:pt x="50959" y="5641"/>
                  <a:pt x="51243" y="5072"/>
                  <a:pt x="51650" y="4746"/>
                </a:cubicBezTo>
                <a:cubicBezTo>
                  <a:pt x="52057" y="4422"/>
                  <a:pt x="53156" y="3650"/>
                  <a:pt x="53195" y="3447"/>
                </a:cubicBezTo>
                <a:cubicBezTo>
                  <a:pt x="53237" y="3243"/>
                  <a:pt x="53195" y="2797"/>
                  <a:pt x="53195" y="2797"/>
                </a:cubicBezTo>
                <a:cubicBezTo>
                  <a:pt x="53195" y="2797"/>
                  <a:pt x="51338" y="3858"/>
                  <a:pt x="50917" y="3858"/>
                </a:cubicBezTo>
                <a:cubicBezTo>
                  <a:pt x="50902" y="3858"/>
                  <a:pt x="50889" y="3856"/>
                  <a:pt x="50878" y="3854"/>
                </a:cubicBezTo>
                <a:cubicBezTo>
                  <a:pt x="50554" y="3771"/>
                  <a:pt x="50351" y="3569"/>
                  <a:pt x="50351" y="3569"/>
                </a:cubicBezTo>
                <a:cubicBezTo>
                  <a:pt x="50351" y="3569"/>
                  <a:pt x="51692" y="2998"/>
                  <a:pt x="51731" y="2797"/>
                </a:cubicBezTo>
                <a:cubicBezTo>
                  <a:pt x="51773" y="2593"/>
                  <a:pt x="51731" y="2348"/>
                  <a:pt x="51731" y="2348"/>
                </a:cubicBezTo>
                <a:lnTo>
                  <a:pt x="50797" y="2510"/>
                </a:lnTo>
                <a:cubicBezTo>
                  <a:pt x="50797" y="2510"/>
                  <a:pt x="51895" y="1738"/>
                  <a:pt x="51773" y="1536"/>
                </a:cubicBezTo>
                <a:cubicBezTo>
                  <a:pt x="51650" y="1333"/>
                  <a:pt x="51204" y="1252"/>
                  <a:pt x="51204" y="1252"/>
                </a:cubicBezTo>
                <a:lnTo>
                  <a:pt x="50228" y="1821"/>
                </a:lnTo>
                <a:cubicBezTo>
                  <a:pt x="50228" y="1821"/>
                  <a:pt x="50878" y="764"/>
                  <a:pt x="51040" y="561"/>
                </a:cubicBezTo>
                <a:cubicBezTo>
                  <a:pt x="51204" y="357"/>
                  <a:pt x="50853" y="0"/>
                  <a:pt x="508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2">
            <a:extLst>
              <a:ext uri="{FF2B5EF4-FFF2-40B4-BE49-F238E27FC236}">
                <a16:creationId xmlns:a16="http://schemas.microsoft.com/office/drawing/2014/main" id="{6902190B-952E-F4E9-8BDD-037CD6D86D4C}"/>
              </a:ext>
            </a:extLst>
          </p:cNvPr>
          <p:cNvSpPr/>
          <p:nvPr/>
        </p:nvSpPr>
        <p:spPr>
          <a:xfrm>
            <a:off x="6520438" y="3959656"/>
            <a:ext cx="655500" cy="655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2">
            <a:extLst>
              <a:ext uri="{FF2B5EF4-FFF2-40B4-BE49-F238E27FC236}">
                <a16:creationId xmlns:a16="http://schemas.microsoft.com/office/drawing/2014/main" id="{760ED795-79EC-F6BD-2A2B-B56A77090E6E}"/>
              </a:ext>
            </a:extLst>
          </p:cNvPr>
          <p:cNvSpPr/>
          <p:nvPr/>
        </p:nvSpPr>
        <p:spPr>
          <a:xfrm>
            <a:off x="5533805" y="3826249"/>
            <a:ext cx="150300" cy="1503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708;p30">
            <a:extLst>
              <a:ext uri="{FF2B5EF4-FFF2-40B4-BE49-F238E27FC236}">
                <a16:creationId xmlns:a16="http://schemas.microsoft.com/office/drawing/2014/main" id="{27B903BD-1AA2-49CA-AF99-9FD3A67FFADB}"/>
              </a:ext>
            </a:extLst>
          </p:cNvPr>
          <p:cNvSpPr txBox="1">
            <a:spLocks/>
          </p:cNvSpPr>
          <p:nvPr/>
        </p:nvSpPr>
        <p:spPr>
          <a:xfrm>
            <a:off x="720000" y="1826715"/>
            <a:ext cx="6702087" cy="179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6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lvl="0"/>
            <a:r>
              <a:rPr lang="en-US" dirty="0"/>
              <a:t>Architecture &amp; Technologies</a:t>
            </a:r>
          </a:p>
        </p:txBody>
      </p:sp>
      <p:sp>
        <p:nvSpPr>
          <p:cNvPr id="3" name="Google Shape;710;p30">
            <a:extLst>
              <a:ext uri="{FF2B5EF4-FFF2-40B4-BE49-F238E27FC236}">
                <a16:creationId xmlns:a16="http://schemas.microsoft.com/office/drawing/2014/main" id="{94930287-A6D5-83B2-C0B3-FA90900564A0}"/>
              </a:ext>
            </a:extLst>
          </p:cNvPr>
          <p:cNvSpPr txBox="1">
            <a:spLocks/>
          </p:cNvSpPr>
          <p:nvPr/>
        </p:nvSpPr>
        <p:spPr>
          <a:xfrm>
            <a:off x="720000" y="3896495"/>
            <a:ext cx="5093400" cy="42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/>
            <a:r>
              <a:rPr lang="en-US" sz="1800" dirty="0" err="1"/>
              <a:t>Outils</a:t>
            </a:r>
            <a:r>
              <a:rPr lang="en-US" sz="1800" dirty="0"/>
              <a:t> et structure technique du site web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AB7695-8113-83BE-7D32-F4A85875AFBD}"/>
              </a:ext>
            </a:extLst>
          </p:cNvPr>
          <p:cNvCxnSpPr>
            <a:cxnSpLocks/>
          </p:cNvCxnSpPr>
          <p:nvPr/>
        </p:nvCxnSpPr>
        <p:spPr>
          <a:xfrm>
            <a:off x="-2011249" y="3896495"/>
            <a:ext cx="7589069" cy="0"/>
          </a:xfrm>
          <a:prstGeom prst="line">
            <a:avLst/>
          </a:prstGeom>
          <a:ln/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15" name="Google Shape;700;p29">
            <a:extLst>
              <a:ext uri="{FF2B5EF4-FFF2-40B4-BE49-F238E27FC236}">
                <a16:creationId xmlns:a16="http://schemas.microsoft.com/office/drawing/2014/main" id="{55CFC892-CDD0-C606-4025-780E98AFAA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3985801"/>
              </p:ext>
            </p:extLst>
          </p:nvPr>
        </p:nvGraphicFramePr>
        <p:xfrm>
          <a:off x="-8268846" y="2113412"/>
          <a:ext cx="7704000" cy="916676"/>
        </p:xfrm>
        <a:graphic>
          <a:graphicData uri="http://schemas.openxmlformats.org/drawingml/2006/table">
            <a:tbl>
              <a:tblPr>
                <a:noFill/>
                <a:tableStyleId>{B0241C58-3C5B-4FAB-B747-BF81D8A9C292}</a:tableStyleId>
              </a:tblPr>
              <a:tblGrid>
                <a:gridCol w="26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3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dirty="0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Candal"/>
                          <a:ea typeface="Candal"/>
                          <a:cs typeface="Candal"/>
                          <a:sym typeface="Candal"/>
                        </a:rPr>
                        <a:t>Front-end</a:t>
                      </a:r>
                      <a:endParaRPr sz="1400" b="0" dirty="0">
                        <a:solidFill>
                          <a:schemeClr val="accent1"/>
                        </a:solidFill>
                        <a:latin typeface="Candal"/>
                        <a:ea typeface="Candal"/>
                        <a:cs typeface="Candal"/>
                        <a:sym typeface="Canda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React, Tailwind CSS, HTML5.</a:t>
                      </a:r>
                      <a:endParaRPr sz="1400" b="1" dirty="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3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Candal"/>
                          <a:ea typeface="Candal"/>
                          <a:cs typeface="Candal"/>
                          <a:sym typeface="Candal"/>
                        </a:rPr>
                        <a:t>Back-end</a:t>
                      </a:r>
                      <a:endParaRPr sz="1400" dirty="0">
                        <a:solidFill>
                          <a:schemeClr val="accent1"/>
                        </a:solidFill>
                        <a:latin typeface="Candal"/>
                        <a:ea typeface="Candal"/>
                        <a:cs typeface="Candal"/>
                        <a:sym typeface="Canda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PHP 8.0+, SQLite, </a:t>
                      </a:r>
                      <a:r>
                        <a:rPr lang="en" sz="1400" b="1" dirty="0" err="1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Node.JS</a:t>
                      </a:r>
                      <a:r>
                        <a:rPr lang="en" sz="1400" b="1" dirty="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.</a:t>
                      </a:r>
                      <a:endParaRPr sz="1400" b="1" dirty="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Google Shape;827;p39">
            <a:extLst>
              <a:ext uri="{FF2B5EF4-FFF2-40B4-BE49-F238E27FC236}">
                <a16:creationId xmlns:a16="http://schemas.microsoft.com/office/drawing/2014/main" id="{16DFB7B3-24B2-D8A2-F012-A316B6EC38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70622" y="133694"/>
            <a:ext cx="14500861" cy="10264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SOLUTION MODERNE</a:t>
            </a:r>
            <a:endParaRPr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95B435-4E5E-3B30-4BD6-5DDA201CF66F}"/>
              </a:ext>
            </a:extLst>
          </p:cNvPr>
          <p:cNvCxnSpPr>
            <a:cxnSpLocks/>
          </p:cNvCxnSpPr>
          <p:nvPr/>
        </p:nvCxnSpPr>
        <p:spPr>
          <a:xfrm>
            <a:off x="9447634" y="747962"/>
            <a:ext cx="19097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1B17658-8B53-5755-B78A-C8DE7123D4D5}"/>
              </a:ext>
            </a:extLst>
          </p:cNvPr>
          <p:cNvSpPr/>
          <p:nvPr/>
        </p:nvSpPr>
        <p:spPr>
          <a:xfrm>
            <a:off x="1045211" y="3354571"/>
            <a:ext cx="7001509" cy="767264"/>
          </a:xfrm>
          <a:prstGeom prst="roundRect">
            <a:avLst>
              <a:gd name="adj" fmla="val 35002"/>
            </a:avLst>
          </a:prstGeom>
          <a:solidFill>
            <a:schemeClr val="bg2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  <p:sp>
        <p:nvSpPr>
          <p:cNvPr id="4" name="Google Shape;709;p30">
            <a:extLst>
              <a:ext uri="{FF2B5EF4-FFF2-40B4-BE49-F238E27FC236}">
                <a16:creationId xmlns:a16="http://schemas.microsoft.com/office/drawing/2014/main" id="{5649FB12-D061-4932-A64D-20C79A4931B0}"/>
              </a:ext>
            </a:extLst>
          </p:cNvPr>
          <p:cNvSpPr txBox="1">
            <a:spLocks/>
          </p:cNvSpPr>
          <p:nvPr/>
        </p:nvSpPr>
        <p:spPr>
          <a:xfrm>
            <a:off x="8550910" y="4673107"/>
            <a:ext cx="521372" cy="40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47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r>
              <a:rPr lang="en" sz="1600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97301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0" name="Google Shape;700;p29"/>
          <p:cNvGraphicFramePr/>
          <p:nvPr>
            <p:extLst>
              <p:ext uri="{D42A27DB-BD31-4B8C-83A1-F6EECF244321}">
                <p14:modId xmlns:p14="http://schemas.microsoft.com/office/powerpoint/2010/main" val="1990694239"/>
              </p:ext>
            </p:extLst>
          </p:nvPr>
        </p:nvGraphicFramePr>
        <p:xfrm>
          <a:off x="720000" y="1989320"/>
          <a:ext cx="7704000" cy="916676"/>
        </p:xfrm>
        <a:graphic>
          <a:graphicData uri="http://schemas.openxmlformats.org/drawingml/2006/table">
            <a:tbl>
              <a:tblPr>
                <a:noFill/>
                <a:tableStyleId>{B0241C58-3C5B-4FAB-B747-BF81D8A9C292}</a:tableStyleId>
              </a:tblPr>
              <a:tblGrid>
                <a:gridCol w="261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3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dirty="0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Candal"/>
                          <a:ea typeface="Candal"/>
                          <a:cs typeface="Candal"/>
                          <a:sym typeface="Candal"/>
                        </a:rPr>
                        <a:t>Front-end</a:t>
                      </a:r>
                      <a:endParaRPr sz="1400" b="0" dirty="0">
                        <a:solidFill>
                          <a:schemeClr val="accent1"/>
                        </a:solidFill>
                        <a:latin typeface="Candal"/>
                        <a:ea typeface="Candal"/>
                        <a:cs typeface="Candal"/>
                        <a:sym typeface="Canda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React, Tailwind CSS, HTML5.</a:t>
                      </a:r>
                      <a:endParaRPr sz="1400" b="1" dirty="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3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Candal"/>
                          <a:ea typeface="Candal"/>
                          <a:cs typeface="Candal"/>
                          <a:sym typeface="Candal"/>
                        </a:rPr>
                        <a:t>Back-end</a:t>
                      </a:r>
                      <a:endParaRPr sz="1400" dirty="0">
                        <a:solidFill>
                          <a:schemeClr val="accent1"/>
                        </a:solidFill>
                        <a:latin typeface="Candal"/>
                        <a:ea typeface="Candal"/>
                        <a:cs typeface="Candal"/>
                        <a:sym typeface="Canda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PHP 8.0+, SQLite, </a:t>
                      </a:r>
                      <a:r>
                        <a:rPr lang="en" sz="1400" b="1" dirty="0" err="1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Node.JS</a:t>
                      </a:r>
                      <a:r>
                        <a:rPr lang="en" sz="1400" b="1" dirty="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.</a:t>
                      </a:r>
                      <a:endParaRPr sz="1400" b="1" dirty="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Google Shape;708;p30">
            <a:extLst>
              <a:ext uri="{FF2B5EF4-FFF2-40B4-BE49-F238E27FC236}">
                <a16:creationId xmlns:a16="http://schemas.microsoft.com/office/drawing/2014/main" id="{03D1C3A3-EE06-4A0D-7141-DAA2C16FE4A3}"/>
              </a:ext>
            </a:extLst>
          </p:cNvPr>
          <p:cNvSpPr txBox="1">
            <a:spLocks/>
          </p:cNvSpPr>
          <p:nvPr/>
        </p:nvSpPr>
        <p:spPr>
          <a:xfrm>
            <a:off x="402759" y="-635479"/>
            <a:ext cx="10028865" cy="179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6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ndal"/>
              <a:buNone/>
              <a:defRPr sz="36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pPr lvl="0"/>
            <a:r>
              <a:rPr lang="en-US" sz="4000" dirty="0"/>
              <a:t>Architecture &amp; Technologies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9B60ED0-7B36-9BDC-ED77-E1E13D99AD17}"/>
              </a:ext>
            </a:extLst>
          </p:cNvPr>
          <p:cNvSpPr/>
          <p:nvPr/>
        </p:nvSpPr>
        <p:spPr>
          <a:xfrm>
            <a:off x="1045211" y="3354571"/>
            <a:ext cx="7001509" cy="767264"/>
          </a:xfrm>
          <a:prstGeom prst="roundRect">
            <a:avLst>
              <a:gd name="adj" fmla="val 35002"/>
            </a:avLst>
          </a:prstGeom>
          <a:solidFill>
            <a:schemeClr val="bg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A"/>
          </a:p>
        </p:txBody>
      </p:sp>
      <p:sp>
        <p:nvSpPr>
          <p:cNvPr id="6" name="Google Shape;751;p32">
            <a:extLst>
              <a:ext uri="{FF2B5EF4-FFF2-40B4-BE49-F238E27FC236}">
                <a16:creationId xmlns:a16="http://schemas.microsoft.com/office/drawing/2014/main" id="{C65276D6-8EC6-CA57-A134-4F584718918D}"/>
              </a:ext>
            </a:extLst>
          </p:cNvPr>
          <p:cNvSpPr/>
          <p:nvPr/>
        </p:nvSpPr>
        <p:spPr>
          <a:xfrm rot="20700000">
            <a:off x="11746725" y="-493713"/>
            <a:ext cx="3816318" cy="5143394"/>
          </a:xfrm>
          <a:custGeom>
            <a:avLst/>
            <a:gdLst/>
            <a:ahLst/>
            <a:cxnLst/>
            <a:rect l="l" t="t" r="r" b="b"/>
            <a:pathLst>
              <a:path w="69495" h="93661" extrusionOk="0">
                <a:moveTo>
                  <a:pt x="50853" y="0"/>
                </a:moveTo>
                <a:cubicBezTo>
                  <a:pt x="50853" y="0"/>
                  <a:pt x="49632" y="1003"/>
                  <a:pt x="49593" y="1100"/>
                </a:cubicBezTo>
                <a:cubicBezTo>
                  <a:pt x="49553" y="1200"/>
                  <a:pt x="49200" y="2379"/>
                  <a:pt x="49121" y="2498"/>
                </a:cubicBezTo>
                <a:cubicBezTo>
                  <a:pt x="49043" y="2616"/>
                  <a:pt x="48216" y="4387"/>
                  <a:pt x="48058" y="5272"/>
                </a:cubicBezTo>
                <a:cubicBezTo>
                  <a:pt x="47901" y="6158"/>
                  <a:pt x="47548" y="6787"/>
                  <a:pt x="47527" y="7259"/>
                </a:cubicBezTo>
                <a:cubicBezTo>
                  <a:pt x="47508" y="7732"/>
                  <a:pt x="47487" y="8440"/>
                  <a:pt x="46858" y="10072"/>
                </a:cubicBezTo>
                <a:cubicBezTo>
                  <a:pt x="46229" y="11704"/>
                  <a:pt x="45127" y="14243"/>
                  <a:pt x="45087" y="15128"/>
                </a:cubicBezTo>
                <a:cubicBezTo>
                  <a:pt x="44943" y="15135"/>
                  <a:pt x="44803" y="15137"/>
                  <a:pt x="44681" y="15137"/>
                </a:cubicBezTo>
                <a:cubicBezTo>
                  <a:pt x="44436" y="15137"/>
                  <a:pt x="44261" y="15128"/>
                  <a:pt x="44261" y="15128"/>
                </a:cubicBezTo>
                <a:cubicBezTo>
                  <a:pt x="44261" y="15128"/>
                  <a:pt x="42004" y="15315"/>
                  <a:pt x="41082" y="16698"/>
                </a:cubicBezTo>
                <a:cubicBezTo>
                  <a:pt x="40160" y="18080"/>
                  <a:pt x="39917" y="19299"/>
                  <a:pt x="39917" y="19299"/>
                </a:cubicBezTo>
                <a:lnTo>
                  <a:pt x="40378" y="21114"/>
                </a:lnTo>
                <a:cubicBezTo>
                  <a:pt x="40378" y="21114"/>
                  <a:pt x="39944" y="21386"/>
                  <a:pt x="40079" y="22009"/>
                </a:cubicBezTo>
                <a:cubicBezTo>
                  <a:pt x="40214" y="22632"/>
                  <a:pt x="40756" y="23634"/>
                  <a:pt x="40947" y="23769"/>
                </a:cubicBezTo>
                <a:cubicBezTo>
                  <a:pt x="41136" y="23906"/>
                  <a:pt x="41379" y="23987"/>
                  <a:pt x="41379" y="23987"/>
                </a:cubicBezTo>
                <a:cubicBezTo>
                  <a:pt x="41379" y="23987"/>
                  <a:pt x="40947" y="25152"/>
                  <a:pt x="40621" y="25287"/>
                </a:cubicBezTo>
                <a:cubicBezTo>
                  <a:pt x="40512" y="25332"/>
                  <a:pt x="40365" y="25347"/>
                  <a:pt x="40216" y="25347"/>
                </a:cubicBezTo>
                <a:cubicBezTo>
                  <a:pt x="39919" y="25347"/>
                  <a:pt x="39618" y="25287"/>
                  <a:pt x="39618" y="25287"/>
                </a:cubicBezTo>
                <a:cubicBezTo>
                  <a:pt x="39618" y="25287"/>
                  <a:pt x="39598" y="25286"/>
                  <a:pt x="39560" y="25286"/>
                </a:cubicBezTo>
                <a:cubicBezTo>
                  <a:pt x="39362" y="25286"/>
                  <a:pt x="38694" y="25324"/>
                  <a:pt x="38100" y="25802"/>
                </a:cubicBezTo>
                <a:cubicBezTo>
                  <a:pt x="37397" y="26371"/>
                  <a:pt x="37044" y="27212"/>
                  <a:pt x="37044" y="27212"/>
                </a:cubicBezTo>
                <a:lnTo>
                  <a:pt x="32355" y="30490"/>
                </a:lnTo>
                <a:lnTo>
                  <a:pt x="29376" y="32305"/>
                </a:lnTo>
                <a:lnTo>
                  <a:pt x="29781" y="32685"/>
                </a:lnTo>
                <a:cubicBezTo>
                  <a:pt x="29781" y="32685"/>
                  <a:pt x="25825" y="34664"/>
                  <a:pt x="25230" y="34988"/>
                </a:cubicBezTo>
                <a:cubicBezTo>
                  <a:pt x="24634" y="35314"/>
                  <a:pt x="22844" y="35529"/>
                  <a:pt x="20406" y="37074"/>
                </a:cubicBezTo>
                <a:cubicBezTo>
                  <a:pt x="17967" y="38619"/>
                  <a:pt x="17018" y="39188"/>
                  <a:pt x="17018" y="39188"/>
                </a:cubicBezTo>
                <a:cubicBezTo>
                  <a:pt x="17018" y="39188"/>
                  <a:pt x="14958" y="39053"/>
                  <a:pt x="14661" y="39053"/>
                </a:cubicBezTo>
                <a:cubicBezTo>
                  <a:pt x="14362" y="39053"/>
                  <a:pt x="13332" y="39406"/>
                  <a:pt x="13224" y="39487"/>
                </a:cubicBezTo>
                <a:cubicBezTo>
                  <a:pt x="13116" y="39568"/>
                  <a:pt x="12736" y="39867"/>
                  <a:pt x="12736" y="39867"/>
                </a:cubicBezTo>
                <a:cubicBezTo>
                  <a:pt x="12736" y="39867"/>
                  <a:pt x="12670" y="39865"/>
                  <a:pt x="12572" y="39865"/>
                </a:cubicBezTo>
                <a:cubicBezTo>
                  <a:pt x="12328" y="39865"/>
                  <a:pt x="11885" y="39878"/>
                  <a:pt x="11788" y="39975"/>
                </a:cubicBezTo>
                <a:cubicBezTo>
                  <a:pt x="11653" y="40110"/>
                  <a:pt x="11464" y="40436"/>
                  <a:pt x="11464" y="40436"/>
                </a:cubicBezTo>
                <a:cubicBezTo>
                  <a:pt x="11464" y="40436"/>
                  <a:pt x="10868" y="40598"/>
                  <a:pt x="10758" y="40787"/>
                </a:cubicBezTo>
                <a:cubicBezTo>
                  <a:pt x="10650" y="40978"/>
                  <a:pt x="10108" y="42034"/>
                  <a:pt x="10189" y="42196"/>
                </a:cubicBezTo>
                <a:cubicBezTo>
                  <a:pt x="10270" y="42358"/>
                  <a:pt x="10569" y="42441"/>
                  <a:pt x="10569" y="42441"/>
                </a:cubicBezTo>
                <a:lnTo>
                  <a:pt x="10976" y="42196"/>
                </a:lnTo>
                <a:cubicBezTo>
                  <a:pt x="10976" y="42196"/>
                  <a:pt x="11068" y="42214"/>
                  <a:pt x="11181" y="42214"/>
                </a:cubicBezTo>
                <a:cubicBezTo>
                  <a:pt x="11313" y="42214"/>
                  <a:pt x="11472" y="42190"/>
                  <a:pt x="11545" y="42088"/>
                </a:cubicBezTo>
                <a:cubicBezTo>
                  <a:pt x="11680" y="41897"/>
                  <a:pt x="11815" y="41547"/>
                  <a:pt x="11815" y="41547"/>
                </a:cubicBezTo>
                <a:lnTo>
                  <a:pt x="12356" y="41547"/>
                </a:lnTo>
                <a:cubicBezTo>
                  <a:pt x="12356" y="41547"/>
                  <a:pt x="13012" y="41845"/>
                  <a:pt x="13728" y="41845"/>
                </a:cubicBezTo>
                <a:cubicBezTo>
                  <a:pt x="13849" y="41845"/>
                  <a:pt x="13971" y="41836"/>
                  <a:pt x="14092" y="41816"/>
                </a:cubicBezTo>
                <a:cubicBezTo>
                  <a:pt x="14224" y="41795"/>
                  <a:pt x="14352" y="41787"/>
                  <a:pt x="14476" y="41787"/>
                </a:cubicBezTo>
                <a:cubicBezTo>
                  <a:pt x="14980" y="41787"/>
                  <a:pt x="15431" y="41925"/>
                  <a:pt x="15887" y="41925"/>
                </a:cubicBezTo>
                <a:cubicBezTo>
                  <a:pt x="16037" y="41925"/>
                  <a:pt x="16188" y="41910"/>
                  <a:pt x="16341" y="41870"/>
                </a:cubicBezTo>
                <a:cubicBezTo>
                  <a:pt x="17072" y="41681"/>
                  <a:pt x="17371" y="41005"/>
                  <a:pt x="17371" y="41005"/>
                </a:cubicBezTo>
                <a:cubicBezTo>
                  <a:pt x="17371" y="41005"/>
                  <a:pt x="21679" y="39921"/>
                  <a:pt x="22682" y="39811"/>
                </a:cubicBezTo>
                <a:cubicBezTo>
                  <a:pt x="23685" y="39703"/>
                  <a:pt x="25445" y="39352"/>
                  <a:pt x="25987" y="38945"/>
                </a:cubicBezTo>
                <a:cubicBezTo>
                  <a:pt x="26529" y="38538"/>
                  <a:pt x="28832" y="37020"/>
                  <a:pt x="29538" y="36696"/>
                </a:cubicBezTo>
                <a:cubicBezTo>
                  <a:pt x="30242" y="36370"/>
                  <a:pt x="31571" y="35855"/>
                  <a:pt x="31571" y="35855"/>
                </a:cubicBezTo>
                <a:cubicBezTo>
                  <a:pt x="31571" y="35855"/>
                  <a:pt x="32307" y="36639"/>
                  <a:pt x="32707" y="36639"/>
                </a:cubicBezTo>
                <a:cubicBezTo>
                  <a:pt x="32747" y="36639"/>
                  <a:pt x="32784" y="36631"/>
                  <a:pt x="32816" y="36613"/>
                </a:cubicBezTo>
                <a:cubicBezTo>
                  <a:pt x="33169" y="36424"/>
                  <a:pt x="34116" y="35314"/>
                  <a:pt x="34658" y="35068"/>
                </a:cubicBezTo>
                <a:cubicBezTo>
                  <a:pt x="35200" y="34826"/>
                  <a:pt x="36313" y="34610"/>
                  <a:pt x="36313" y="34610"/>
                </a:cubicBezTo>
                <a:cubicBezTo>
                  <a:pt x="36313" y="34610"/>
                  <a:pt x="36610" y="35963"/>
                  <a:pt x="37206" y="36505"/>
                </a:cubicBezTo>
                <a:cubicBezTo>
                  <a:pt x="37801" y="37047"/>
                  <a:pt x="37287" y="37753"/>
                  <a:pt x="37882" y="38212"/>
                </a:cubicBezTo>
                <a:cubicBezTo>
                  <a:pt x="38475" y="38668"/>
                  <a:pt x="38081" y="40002"/>
                  <a:pt x="38573" y="40002"/>
                </a:cubicBezTo>
                <a:cubicBezTo>
                  <a:pt x="38578" y="40002"/>
                  <a:pt x="38583" y="40002"/>
                  <a:pt x="38588" y="40002"/>
                </a:cubicBezTo>
                <a:cubicBezTo>
                  <a:pt x="38598" y="40001"/>
                  <a:pt x="38607" y="40001"/>
                  <a:pt x="38616" y="40001"/>
                </a:cubicBezTo>
                <a:cubicBezTo>
                  <a:pt x="39059" y="40001"/>
                  <a:pt x="37918" y="40685"/>
                  <a:pt x="38235" y="41005"/>
                </a:cubicBezTo>
                <a:cubicBezTo>
                  <a:pt x="38561" y="41329"/>
                  <a:pt x="38316" y="42412"/>
                  <a:pt x="37424" y="42956"/>
                </a:cubicBezTo>
                <a:cubicBezTo>
                  <a:pt x="36529" y="43498"/>
                  <a:pt x="35065" y="44609"/>
                  <a:pt x="34849" y="45774"/>
                </a:cubicBezTo>
                <a:cubicBezTo>
                  <a:pt x="34631" y="46939"/>
                  <a:pt x="33927" y="48618"/>
                  <a:pt x="33358" y="49079"/>
                </a:cubicBezTo>
                <a:cubicBezTo>
                  <a:pt x="32789" y="49540"/>
                  <a:pt x="31732" y="50408"/>
                  <a:pt x="31786" y="50759"/>
                </a:cubicBezTo>
                <a:cubicBezTo>
                  <a:pt x="31840" y="51112"/>
                  <a:pt x="30622" y="51546"/>
                  <a:pt x="29943" y="52385"/>
                </a:cubicBezTo>
                <a:cubicBezTo>
                  <a:pt x="29266" y="53226"/>
                  <a:pt x="27260" y="55013"/>
                  <a:pt x="26745" y="55609"/>
                </a:cubicBezTo>
                <a:cubicBezTo>
                  <a:pt x="26230" y="56207"/>
                  <a:pt x="23006" y="59133"/>
                  <a:pt x="23006" y="59133"/>
                </a:cubicBezTo>
                <a:lnTo>
                  <a:pt x="22086" y="59133"/>
                </a:lnTo>
                <a:cubicBezTo>
                  <a:pt x="22086" y="59133"/>
                  <a:pt x="21407" y="57777"/>
                  <a:pt x="20215" y="56830"/>
                </a:cubicBezTo>
                <a:cubicBezTo>
                  <a:pt x="19023" y="55881"/>
                  <a:pt x="15691" y="55013"/>
                  <a:pt x="15039" y="54878"/>
                </a:cubicBezTo>
                <a:cubicBezTo>
                  <a:pt x="14389" y="54743"/>
                  <a:pt x="11979" y="53514"/>
                  <a:pt x="11979" y="53514"/>
                </a:cubicBezTo>
                <a:cubicBezTo>
                  <a:pt x="11979" y="53514"/>
                  <a:pt x="12168" y="52196"/>
                  <a:pt x="12249" y="51951"/>
                </a:cubicBezTo>
                <a:cubicBezTo>
                  <a:pt x="12329" y="51708"/>
                  <a:pt x="12060" y="50786"/>
                  <a:pt x="11815" y="50624"/>
                </a:cubicBezTo>
                <a:cubicBezTo>
                  <a:pt x="11572" y="50462"/>
                  <a:pt x="10515" y="50298"/>
                  <a:pt x="10515" y="50298"/>
                </a:cubicBezTo>
                <a:cubicBezTo>
                  <a:pt x="10515" y="50298"/>
                  <a:pt x="10422" y="49782"/>
                  <a:pt x="10198" y="49782"/>
                </a:cubicBezTo>
                <a:cubicBezTo>
                  <a:pt x="10192" y="49782"/>
                  <a:pt x="10186" y="49782"/>
                  <a:pt x="10181" y="49783"/>
                </a:cubicBezTo>
                <a:cubicBezTo>
                  <a:pt x="9946" y="49810"/>
                  <a:pt x="9620" y="50271"/>
                  <a:pt x="9620" y="50271"/>
                </a:cubicBezTo>
                <a:lnTo>
                  <a:pt x="8725" y="50543"/>
                </a:lnTo>
                <a:cubicBezTo>
                  <a:pt x="8725" y="50543"/>
                  <a:pt x="7283" y="50623"/>
                  <a:pt x="6136" y="50623"/>
                </a:cubicBezTo>
                <a:cubicBezTo>
                  <a:pt x="5792" y="50623"/>
                  <a:pt x="5475" y="50616"/>
                  <a:pt x="5231" y="50597"/>
                </a:cubicBezTo>
                <a:cubicBezTo>
                  <a:pt x="4174" y="50516"/>
                  <a:pt x="4309" y="50082"/>
                  <a:pt x="4309" y="50082"/>
                </a:cubicBezTo>
                <a:cubicBezTo>
                  <a:pt x="4309" y="50082"/>
                  <a:pt x="4225" y="50058"/>
                  <a:pt x="4119" y="50058"/>
                </a:cubicBezTo>
                <a:cubicBezTo>
                  <a:pt x="3999" y="50058"/>
                  <a:pt x="3853" y="50088"/>
                  <a:pt x="3767" y="50217"/>
                </a:cubicBezTo>
                <a:cubicBezTo>
                  <a:pt x="3605" y="50462"/>
                  <a:pt x="3522" y="50624"/>
                  <a:pt x="3522" y="50624"/>
                </a:cubicBezTo>
                <a:lnTo>
                  <a:pt x="2222" y="50759"/>
                </a:lnTo>
                <a:cubicBezTo>
                  <a:pt x="2222" y="50759"/>
                  <a:pt x="2011" y="50529"/>
                  <a:pt x="1832" y="50529"/>
                </a:cubicBezTo>
                <a:cubicBezTo>
                  <a:pt x="1808" y="50529"/>
                  <a:pt x="1784" y="50533"/>
                  <a:pt x="1761" y="50543"/>
                </a:cubicBezTo>
                <a:cubicBezTo>
                  <a:pt x="1572" y="50624"/>
                  <a:pt x="1464" y="51166"/>
                  <a:pt x="1464" y="51166"/>
                </a:cubicBezTo>
                <a:cubicBezTo>
                  <a:pt x="1464" y="51166"/>
                  <a:pt x="488" y="51762"/>
                  <a:pt x="243" y="52223"/>
                </a:cubicBezTo>
                <a:cubicBezTo>
                  <a:pt x="0" y="52684"/>
                  <a:pt x="0" y="53421"/>
                  <a:pt x="650" y="53784"/>
                </a:cubicBezTo>
                <a:cubicBezTo>
                  <a:pt x="1300" y="54148"/>
                  <a:pt x="3387" y="54064"/>
                  <a:pt x="4525" y="54417"/>
                </a:cubicBezTo>
                <a:cubicBezTo>
                  <a:pt x="5663" y="54770"/>
                  <a:pt x="5121" y="55366"/>
                  <a:pt x="5636" y="55555"/>
                </a:cubicBezTo>
                <a:cubicBezTo>
                  <a:pt x="5769" y="55605"/>
                  <a:pt x="5929" y="55623"/>
                  <a:pt x="6092" y="55623"/>
                </a:cubicBezTo>
                <a:cubicBezTo>
                  <a:pt x="6555" y="55623"/>
                  <a:pt x="7045" y="55474"/>
                  <a:pt x="7045" y="55474"/>
                </a:cubicBezTo>
                <a:cubicBezTo>
                  <a:pt x="7045" y="55474"/>
                  <a:pt x="8445" y="56264"/>
                  <a:pt x="8828" y="56264"/>
                </a:cubicBezTo>
                <a:cubicBezTo>
                  <a:pt x="8841" y="56264"/>
                  <a:pt x="8852" y="56263"/>
                  <a:pt x="8862" y="56261"/>
                </a:cubicBezTo>
                <a:cubicBezTo>
                  <a:pt x="8877" y="56259"/>
                  <a:pt x="8891" y="56258"/>
                  <a:pt x="8904" y="56258"/>
                </a:cubicBezTo>
                <a:cubicBezTo>
                  <a:pt x="9189" y="56258"/>
                  <a:pt x="9226" y="56779"/>
                  <a:pt x="9512" y="56830"/>
                </a:cubicBezTo>
                <a:cubicBezTo>
                  <a:pt x="9809" y="56884"/>
                  <a:pt x="11734" y="57806"/>
                  <a:pt x="12168" y="58348"/>
                </a:cubicBezTo>
                <a:cubicBezTo>
                  <a:pt x="12601" y="58890"/>
                  <a:pt x="14850" y="60731"/>
                  <a:pt x="16204" y="61869"/>
                </a:cubicBezTo>
                <a:cubicBezTo>
                  <a:pt x="17560" y="63007"/>
                  <a:pt x="19104" y="63225"/>
                  <a:pt x="19104" y="63225"/>
                </a:cubicBezTo>
                <a:cubicBezTo>
                  <a:pt x="19104" y="63225"/>
                  <a:pt x="21218" y="64986"/>
                  <a:pt x="22059" y="65013"/>
                </a:cubicBezTo>
                <a:cubicBezTo>
                  <a:pt x="22099" y="65014"/>
                  <a:pt x="22142" y="65015"/>
                  <a:pt x="22187" y="65015"/>
                </a:cubicBezTo>
                <a:cubicBezTo>
                  <a:pt x="23089" y="65015"/>
                  <a:pt x="24958" y="64770"/>
                  <a:pt x="24958" y="64770"/>
                </a:cubicBezTo>
                <a:cubicBezTo>
                  <a:pt x="24958" y="64770"/>
                  <a:pt x="30026" y="62195"/>
                  <a:pt x="31353" y="61572"/>
                </a:cubicBezTo>
                <a:cubicBezTo>
                  <a:pt x="32681" y="60947"/>
                  <a:pt x="34116" y="60459"/>
                  <a:pt x="34116" y="60459"/>
                </a:cubicBezTo>
                <a:cubicBezTo>
                  <a:pt x="34116" y="60459"/>
                  <a:pt x="34796" y="61314"/>
                  <a:pt x="35349" y="61314"/>
                </a:cubicBezTo>
                <a:cubicBezTo>
                  <a:pt x="35450" y="61314"/>
                  <a:pt x="35546" y="61286"/>
                  <a:pt x="35634" y="61219"/>
                </a:cubicBezTo>
                <a:cubicBezTo>
                  <a:pt x="36203" y="60785"/>
                  <a:pt x="39591" y="58780"/>
                  <a:pt x="39591" y="58780"/>
                </a:cubicBezTo>
                <a:cubicBezTo>
                  <a:pt x="39591" y="58780"/>
                  <a:pt x="41109" y="61165"/>
                  <a:pt x="41786" y="61572"/>
                </a:cubicBezTo>
                <a:cubicBezTo>
                  <a:pt x="42463" y="61977"/>
                  <a:pt x="41975" y="62764"/>
                  <a:pt x="42816" y="63144"/>
                </a:cubicBezTo>
                <a:cubicBezTo>
                  <a:pt x="43655" y="63522"/>
                  <a:pt x="44821" y="64010"/>
                  <a:pt x="44821" y="64010"/>
                </a:cubicBezTo>
                <a:lnTo>
                  <a:pt x="45687" y="63659"/>
                </a:lnTo>
                <a:cubicBezTo>
                  <a:pt x="45687" y="63659"/>
                  <a:pt x="47124" y="65231"/>
                  <a:pt x="48642" y="66423"/>
                </a:cubicBezTo>
                <a:cubicBezTo>
                  <a:pt x="50160" y="67614"/>
                  <a:pt x="51270" y="69674"/>
                  <a:pt x="51677" y="69944"/>
                </a:cubicBezTo>
                <a:cubicBezTo>
                  <a:pt x="52082" y="70216"/>
                  <a:pt x="52570" y="70785"/>
                  <a:pt x="52570" y="71599"/>
                </a:cubicBezTo>
                <a:cubicBezTo>
                  <a:pt x="52570" y="72411"/>
                  <a:pt x="52923" y="75066"/>
                  <a:pt x="53222" y="76665"/>
                </a:cubicBezTo>
                <a:cubicBezTo>
                  <a:pt x="53519" y="78264"/>
                  <a:pt x="56364" y="84335"/>
                  <a:pt x="56893" y="85227"/>
                </a:cubicBezTo>
                <a:cubicBezTo>
                  <a:pt x="57422" y="86122"/>
                  <a:pt x="57422" y="88439"/>
                  <a:pt x="57869" y="88927"/>
                </a:cubicBezTo>
                <a:cubicBezTo>
                  <a:pt x="58315" y="89415"/>
                  <a:pt x="58560" y="91813"/>
                  <a:pt x="58722" y="92382"/>
                </a:cubicBezTo>
                <a:cubicBezTo>
                  <a:pt x="58884" y="92951"/>
                  <a:pt x="60186" y="93601"/>
                  <a:pt x="60632" y="93643"/>
                </a:cubicBezTo>
                <a:cubicBezTo>
                  <a:pt x="60782" y="93656"/>
                  <a:pt x="60945" y="93660"/>
                  <a:pt x="61095" y="93660"/>
                </a:cubicBezTo>
                <a:cubicBezTo>
                  <a:pt x="61397" y="93660"/>
                  <a:pt x="61650" y="93643"/>
                  <a:pt x="61650" y="93643"/>
                </a:cubicBezTo>
                <a:lnTo>
                  <a:pt x="62177" y="93479"/>
                </a:lnTo>
                <a:lnTo>
                  <a:pt x="62015" y="92787"/>
                </a:lnTo>
                <a:lnTo>
                  <a:pt x="62015" y="92787"/>
                </a:lnTo>
                <a:cubicBezTo>
                  <a:pt x="62015" y="92787"/>
                  <a:pt x="62497" y="92926"/>
                  <a:pt x="62806" y="92926"/>
                </a:cubicBezTo>
                <a:cubicBezTo>
                  <a:pt x="62907" y="92926"/>
                  <a:pt x="62990" y="92910"/>
                  <a:pt x="63031" y="92870"/>
                </a:cubicBezTo>
                <a:cubicBezTo>
                  <a:pt x="63192" y="92706"/>
                  <a:pt x="63031" y="92056"/>
                  <a:pt x="63031" y="92056"/>
                </a:cubicBezTo>
                <a:cubicBezTo>
                  <a:pt x="63031" y="92056"/>
                  <a:pt x="66160" y="89862"/>
                  <a:pt x="66932" y="89536"/>
                </a:cubicBezTo>
                <a:cubicBezTo>
                  <a:pt x="67706" y="89212"/>
                  <a:pt x="69168" y="88113"/>
                  <a:pt x="69330" y="87545"/>
                </a:cubicBezTo>
                <a:cubicBezTo>
                  <a:pt x="69494" y="86976"/>
                  <a:pt x="68599" y="86326"/>
                  <a:pt x="68030" y="86203"/>
                </a:cubicBezTo>
                <a:lnTo>
                  <a:pt x="68032" y="86203"/>
                </a:lnTo>
                <a:cubicBezTo>
                  <a:pt x="67748" y="86142"/>
                  <a:pt x="66569" y="86142"/>
                  <a:pt x="65421" y="86142"/>
                </a:cubicBezTo>
                <a:cubicBezTo>
                  <a:pt x="64272" y="86142"/>
                  <a:pt x="63154" y="86142"/>
                  <a:pt x="62991" y="86081"/>
                </a:cubicBezTo>
                <a:cubicBezTo>
                  <a:pt x="62667" y="85960"/>
                  <a:pt x="61569" y="85879"/>
                  <a:pt x="61569" y="85879"/>
                </a:cubicBezTo>
                <a:cubicBezTo>
                  <a:pt x="61569" y="85879"/>
                  <a:pt x="60470" y="82221"/>
                  <a:pt x="60147" y="80757"/>
                </a:cubicBezTo>
                <a:cubicBezTo>
                  <a:pt x="59821" y="79293"/>
                  <a:pt x="59212" y="74458"/>
                  <a:pt x="58683" y="73278"/>
                </a:cubicBezTo>
                <a:cubicBezTo>
                  <a:pt x="58155" y="72099"/>
                  <a:pt x="57422" y="70311"/>
                  <a:pt x="57422" y="70311"/>
                </a:cubicBezTo>
                <a:cubicBezTo>
                  <a:pt x="57422" y="70311"/>
                  <a:pt x="57464" y="68482"/>
                  <a:pt x="57261" y="67749"/>
                </a:cubicBezTo>
                <a:cubicBezTo>
                  <a:pt x="57057" y="67018"/>
                  <a:pt x="55716" y="65636"/>
                  <a:pt x="55512" y="65148"/>
                </a:cubicBezTo>
                <a:cubicBezTo>
                  <a:pt x="55309" y="64662"/>
                  <a:pt x="53806" y="60150"/>
                  <a:pt x="53357" y="59214"/>
                </a:cubicBezTo>
                <a:cubicBezTo>
                  <a:pt x="52911" y="58279"/>
                  <a:pt x="50594" y="53768"/>
                  <a:pt x="50432" y="53076"/>
                </a:cubicBezTo>
                <a:cubicBezTo>
                  <a:pt x="50268" y="52385"/>
                  <a:pt x="49618" y="51166"/>
                  <a:pt x="49618" y="51166"/>
                </a:cubicBezTo>
                <a:lnTo>
                  <a:pt x="49049" y="50352"/>
                </a:lnTo>
                <a:lnTo>
                  <a:pt x="49618" y="48687"/>
                </a:lnTo>
                <a:cubicBezTo>
                  <a:pt x="49618" y="48687"/>
                  <a:pt x="50187" y="48238"/>
                  <a:pt x="50187" y="47753"/>
                </a:cubicBezTo>
                <a:cubicBezTo>
                  <a:pt x="50187" y="47265"/>
                  <a:pt x="50390" y="45516"/>
                  <a:pt x="50390" y="45516"/>
                </a:cubicBezTo>
                <a:cubicBezTo>
                  <a:pt x="50390" y="45516"/>
                  <a:pt x="51366" y="43484"/>
                  <a:pt x="51285" y="42265"/>
                </a:cubicBezTo>
                <a:cubicBezTo>
                  <a:pt x="51204" y="41044"/>
                  <a:pt x="50959" y="36005"/>
                  <a:pt x="50959" y="35436"/>
                </a:cubicBezTo>
                <a:cubicBezTo>
                  <a:pt x="50959" y="34867"/>
                  <a:pt x="50839" y="32305"/>
                  <a:pt x="50147" y="30355"/>
                </a:cubicBezTo>
                <a:cubicBezTo>
                  <a:pt x="49456" y="28404"/>
                  <a:pt x="48195" y="25233"/>
                  <a:pt x="48195" y="25233"/>
                </a:cubicBezTo>
                <a:cubicBezTo>
                  <a:pt x="48195" y="25233"/>
                  <a:pt x="48847" y="23730"/>
                  <a:pt x="48887" y="23445"/>
                </a:cubicBezTo>
                <a:cubicBezTo>
                  <a:pt x="48928" y="23161"/>
                  <a:pt x="48845" y="21940"/>
                  <a:pt x="48845" y="21656"/>
                </a:cubicBezTo>
                <a:cubicBezTo>
                  <a:pt x="48845" y="21371"/>
                  <a:pt x="49009" y="19218"/>
                  <a:pt x="48806" y="18566"/>
                </a:cubicBezTo>
                <a:cubicBezTo>
                  <a:pt x="48602" y="17916"/>
                  <a:pt x="48195" y="17144"/>
                  <a:pt x="48195" y="17144"/>
                </a:cubicBezTo>
                <a:cubicBezTo>
                  <a:pt x="48195" y="17144"/>
                  <a:pt x="48602" y="13770"/>
                  <a:pt x="48725" y="12389"/>
                </a:cubicBezTo>
                <a:cubicBezTo>
                  <a:pt x="48845" y="11006"/>
                  <a:pt x="49537" y="7186"/>
                  <a:pt x="49578" y="7064"/>
                </a:cubicBezTo>
                <a:cubicBezTo>
                  <a:pt x="49618" y="6941"/>
                  <a:pt x="50473" y="6536"/>
                  <a:pt x="50716" y="6088"/>
                </a:cubicBezTo>
                <a:cubicBezTo>
                  <a:pt x="50959" y="5641"/>
                  <a:pt x="51243" y="5072"/>
                  <a:pt x="51650" y="4746"/>
                </a:cubicBezTo>
                <a:cubicBezTo>
                  <a:pt x="52057" y="4422"/>
                  <a:pt x="53156" y="3650"/>
                  <a:pt x="53195" y="3447"/>
                </a:cubicBezTo>
                <a:cubicBezTo>
                  <a:pt x="53237" y="3243"/>
                  <a:pt x="53195" y="2797"/>
                  <a:pt x="53195" y="2797"/>
                </a:cubicBezTo>
                <a:cubicBezTo>
                  <a:pt x="53195" y="2797"/>
                  <a:pt x="51338" y="3858"/>
                  <a:pt x="50917" y="3858"/>
                </a:cubicBezTo>
                <a:cubicBezTo>
                  <a:pt x="50902" y="3858"/>
                  <a:pt x="50889" y="3856"/>
                  <a:pt x="50878" y="3854"/>
                </a:cubicBezTo>
                <a:cubicBezTo>
                  <a:pt x="50554" y="3771"/>
                  <a:pt x="50351" y="3569"/>
                  <a:pt x="50351" y="3569"/>
                </a:cubicBezTo>
                <a:cubicBezTo>
                  <a:pt x="50351" y="3569"/>
                  <a:pt x="51692" y="2998"/>
                  <a:pt x="51731" y="2797"/>
                </a:cubicBezTo>
                <a:cubicBezTo>
                  <a:pt x="51773" y="2593"/>
                  <a:pt x="51731" y="2348"/>
                  <a:pt x="51731" y="2348"/>
                </a:cubicBezTo>
                <a:lnTo>
                  <a:pt x="50797" y="2510"/>
                </a:lnTo>
                <a:cubicBezTo>
                  <a:pt x="50797" y="2510"/>
                  <a:pt x="51895" y="1738"/>
                  <a:pt x="51773" y="1536"/>
                </a:cubicBezTo>
                <a:cubicBezTo>
                  <a:pt x="51650" y="1333"/>
                  <a:pt x="51204" y="1252"/>
                  <a:pt x="51204" y="1252"/>
                </a:cubicBezTo>
                <a:lnTo>
                  <a:pt x="50228" y="1821"/>
                </a:lnTo>
                <a:cubicBezTo>
                  <a:pt x="50228" y="1821"/>
                  <a:pt x="50878" y="764"/>
                  <a:pt x="51040" y="561"/>
                </a:cubicBezTo>
                <a:cubicBezTo>
                  <a:pt x="51204" y="357"/>
                  <a:pt x="50853" y="0"/>
                  <a:pt x="508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52;p32">
            <a:extLst>
              <a:ext uri="{FF2B5EF4-FFF2-40B4-BE49-F238E27FC236}">
                <a16:creationId xmlns:a16="http://schemas.microsoft.com/office/drawing/2014/main" id="{2A0C2B44-DE38-E68E-96D5-891E5C4C14F4}"/>
              </a:ext>
            </a:extLst>
          </p:cNvPr>
          <p:cNvSpPr/>
          <p:nvPr/>
        </p:nvSpPr>
        <p:spPr>
          <a:xfrm>
            <a:off x="11300124" y="3137283"/>
            <a:ext cx="655500" cy="655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BA68E6-4BA0-F97F-22B7-CCCB143644B3}"/>
              </a:ext>
            </a:extLst>
          </p:cNvPr>
          <p:cNvSpPr txBox="1"/>
          <p:nvPr/>
        </p:nvSpPr>
        <p:spPr>
          <a:xfrm>
            <a:off x="402759" y="1124539"/>
            <a:ext cx="8035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accent6"/>
                </a:solidFill>
                <a:latin typeface="Barlow" pitchFamily="2" charset="77"/>
              </a:rPr>
              <a:t>Outils</a:t>
            </a:r>
            <a:r>
              <a:rPr lang="en-US" sz="1800" dirty="0">
                <a:solidFill>
                  <a:schemeClr val="accent6"/>
                </a:solidFill>
                <a:latin typeface="Barlow" pitchFamily="2" charset="77"/>
              </a:rPr>
              <a:t> et structure technique du site web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04070D-94A4-5740-3CDA-42471D3104BC}"/>
              </a:ext>
            </a:extLst>
          </p:cNvPr>
          <p:cNvSpPr txBox="1"/>
          <p:nvPr/>
        </p:nvSpPr>
        <p:spPr>
          <a:xfrm>
            <a:off x="1227029" y="3570898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A" b="1" dirty="0">
                <a:solidFill>
                  <a:schemeClr val="accent6"/>
                </a:solidFill>
                <a:latin typeface="Barlow" pitchFamily="2" charset="77"/>
              </a:rPr>
              <a:t>Utilisateur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693CE0-AE3E-5989-1919-3234B7E1404A}"/>
              </a:ext>
            </a:extLst>
          </p:cNvPr>
          <p:cNvCxnSpPr/>
          <p:nvPr/>
        </p:nvCxnSpPr>
        <p:spPr>
          <a:xfrm>
            <a:off x="2208388" y="3740129"/>
            <a:ext cx="3879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7637CA3-25F9-C262-8F71-9638EBCBFE37}"/>
              </a:ext>
            </a:extLst>
          </p:cNvPr>
          <p:cNvSpPr txBox="1"/>
          <p:nvPr/>
        </p:nvSpPr>
        <p:spPr>
          <a:xfrm>
            <a:off x="2596315" y="3570898"/>
            <a:ext cx="1217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A" b="1" dirty="0">
                <a:solidFill>
                  <a:schemeClr val="accent6"/>
                </a:solidFill>
                <a:latin typeface="Barlow" pitchFamily="2" charset="77"/>
              </a:rPr>
              <a:t>React (front)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100F65-D617-AF54-511A-50AA6CD3D07D}"/>
              </a:ext>
            </a:extLst>
          </p:cNvPr>
          <p:cNvCxnSpPr/>
          <p:nvPr/>
        </p:nvCxnSpPr>
        <p:spPr>
          <a:xfrm>
            <a:off x="3772624" y="3730892"/>
            <a:ext cx="5357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D72D81-E0B2-FD7D-0097-9FE0B54A419B}"/>
              </a:ext>
            </a:extLst>
          </p:cNvPr>
          <p:cNvSpPr txBox="1"/>
          <p:nvPr/>
        </p:nvSpPr>
        <p:spPr>
          <a:xfrm>
            <a:off x="4308333" y="3570897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A" b="1" dirty="0">
                <a:solidFill>
                  <a:schemeClr val="accent6"/>
                </a:solidFill>
                <a:latin typeface="Barlow" pitchFamily="2" charset="77"/>
              </a:rPr>
              <a:t>API (Node/PHP)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2AECB01-7FF1-4239-3FC8-B98100EB8A2B}"/>
              </a:ext>
            </a:extLst>
          </p:cNvPr>
          <p:cNvCxnSpPr/>
          <p:nvPr/>
        </p:nvCxnSpPr>
        <p:spPr>
          <a:xfrm>
            <a:off x="5797228" y="3730892"/>
            <a:ext cx="5357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42E6E7-BF56-5A14-17F5-26F06FFA0575}"/>
              </a:ext>
            </a:extLst>
          </p:cNvPr>
          <p:cNvSpPr txBox="1"/>
          <p:nvPr/>
        </p:nvSpPr>
        <p:spPr>
          <a:xfrm>
            <a:off x="6368203" y="3447819"/>
            <a:ext cx="144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A" b="1" dirty="0">
                <a:solidFill>
                  <a:schemeClr val="accent6"/>
                </a:solidFill>
                <a:latin typeface="Barlow" pitchFamily="2" charset="77"/>
              </a:rPr>
              <a:t>Base de Donnée</a:t>
            </a:r>
          </a:p>
          <a:p>
            <a:pPr algn="ctr"/>
            <a:r>
              <a:rPr lang="en-MA" b="1" dirty="0">
                <a:solidFill>
                  <a:schemeClr val="accent6"/>
                </a:solidFill>
                <a:latin typeface="Barlow" pitchFamily="2" charset="77"/>
              </a:rPr>
              <a:t>(SQLite)</a:t>
            </a:r>
          </a:p>
        </p:txBody>
      </p:sp>
      <p:sp>
        <p:nvSpPr>
          <p:cNvPr id="24" name="Google Shape;750;p32">
            <a:extLst>
              <a:ext uri="{FF2B5EF4-FFF2-40B4-BE49-F238E27FC236}">
                <a16:creationId xmlns:a16="http://schemas.microsoft.com/office/drawing/2014/main" id="{567D8EDD-AA09-74EF-8D03-539C2E8CCA5A}"/>
              </a:ext>
            </a:extLst>
          </p:cNvPr>
          <p:cNvSpPr txBox="1">
            <a:spLocks/>
          </p:cNvSpPr>
          <p:nvPr/>
        </p:nvSpPr>
        <p:spPr>
          <a:xfrm>
            <a:off x="-1173248" y="497717"/>
            <a:ext cx="53316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accent6"/>
                </a:solidFill>
              </a:rPr>
              <a:t>03</a:t>
            </a:r>
          </a:p>
        </p:txBody>
      </p:sp>
      <p:sp>
        <p:nvSpPr>
          <p:cNvPr id="25" name="Google Shape;754;p32">
            <a:extLst>
              <a:ext uri="{FF2B5EF4-FFF2-40B4-BE49-F238E27FC236}">
                <a16:creationId xmlns:a16="http://schemas.microsoft.com/office/drawing/2014/main" id="{41411F1E-2FF9-CBA6-7E36-7035F525D400}"/>
              </a:ext>
            </a:extLst>
          </p:cNvPr>
          <p:cNvSpPr/>
          <p:nvPr/>
        </p:nvSpPr>
        <p:spPr>
          <a:xfrm>
            <a:off x="-557188" y="3204270"/>
            <a:ext cx="150300" cy="15030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E9A4F9F-2AF0-49A0-7E7C-CEFA6C4FD8DD}"/>
              </a:ext>
            </a:extLst>
          </p:cNvPr>
          <p:cNvCxnSpPr>
            <a:cxnSpLocks/>
          </p:cNvCxnSpPr>
          <p:nvPr/>
        </p:nvCxnSpPr>
        <p:spPr>
          <a:xfrm>
            <a:off x="-8102242" y="3274516"/>
            <a:ext cx="7589069" cy="0"/>
          </a:xfrm>
          <a:prstGeom prst="line">
            <a:avLst/>
          </a:prstGeom>
          <a:ln/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Google Shape;710;p30">
            <a:extLst>
              <a:ext uri="{FF2B5EF4-FFF2-40B4-BE49-F238E27FC236}">
                <a16:creationId xmlns:a16="http://schemas.microsoft.com/office/drawing/2014/main" id="{8B96781B-7421-94B4-14EA-FE1A7C4AB7C3}"/>
              </a:ext>
            </a:extLst>
          </p:cNvPr>
          <p:cNvSpPr txBox="1">
            <a:spLocks/>
          </p:cNvSpPr>
          <p:nvPr/>
        </p:nvSpPr>
        <p:spPr>
          <a:xfrm>
            <a:off x="-6770328" y="3274516"/>
            <a:ext cx="5093400" cy="42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MA" altLang="en-MA" sz="1800" dirty="0">
                <a:solidFill>
                  <a:schemeClr val="accent6"/>
                </a:solidFill>
                <a:latin typeface="Barlow" pitchFamily="2" charset="77"/>
              </a:rPr>
              <a:t>Parcours de la création à la résolution</a:t>
            </a:r>
          </a:p>
        </p:txBody>
      </p:sp>
      <p:sp>
        <p:nvSpPr>
          <p:cNvPr id="3" name="Google Shape;709;p30">
            <a:extLst>
              <a:ext uri="{FF2B5EF4-FFF2-40B4-BE49-F238E27FC236}">
                <a16:creationId xmlns:a16="http://schemas.microsoft.com/office/drawing/2014/main" id="{70FF0A61-8F51-555E-9271-62B8D79D7FF9}"/>
              </a:ext>
            </a:extLst>
          </p:cNvPr>
          <p:cNvSpPr txBox="1">
            <a:spLocks/>
          </p:cNvSpPr>
          <p:nvPr/>
        </p:nvSpPr>
        <p:spPr>
          <a:xfrm>
            <a:off x="8550910" y="4673107"/>
            <a:ext cx="521372" cy="40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47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ndal"/>
              <a:buNone/>
              <a:defRPr sz="3000" b="0" i="0" u="none" strike="noStrike" cap="none">
                <a:solidFill>
                  <a:schemeClr val="accent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>
            <a:r>
              <a:rPr lang="en" sz="1600" dirty="0"/>
              <a:t>07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ccer World Tournament Minitheme by Slidesgo">
  <a:themeElements>
    <a:clrScheme name="Simple Light">
      <a:dk1>
        <a:srgbClr val="350309"/>
      </a:dk1>
      <a:lt1>
        <a:srgbClr val="650416"/>
      </a:lt1>
      <a:dk2>
        <a:srgbClr val="910D47"/>
      </a:dk2>
      <a:lt2>
        <a:srgbClr val="3AC1A7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2494</TotalTime>
  <Words>728</Words>
  <Application>Microsoft Macintosh PowerPoint</Application>
  <PresentationFormat>On-screen Show (16:9)</PresentationFormat>
  <Paragraphs>127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Arimo</vt:lpstr>
      <vt:lpstr>Open Sans</vt:lpstr>
      <vt:lpstr>Candal</vt:lpstr>
      <vt:lpstr>Barlow</vt:lpstr>
      <vt:lpstr>Arial</vt:lpstr>
      <vt:lpstr>Aclonica</vt:lpstr>
      <vt:lpstr>Soccer World Tournament Minitheme by Slidesgo</vt:lpstr>
      <vt:lpstr>PowerPoint Presentation</vt:lpstr>
      <vt:lpstr>Ticket Management System</vt:lpstr>
      <vt:lpstr>Introduction &amp; Problématique</vt:lpstr>
      <vt:lpstr>01</vt:lpstr>
      <vt:lpstr>L'inefficacité du contrôle manuel : un processus lent et vulnérable aux erreurs.</vt:lpstr>
      <vt:lpstr>L'inefficacité du contrôle manuel : un processus lent et vulnérable aux erreurs</vt:lpstr>
      <vt:lpstr>LA SOLUTION MODERNE</vt:lpstr>
      <vt:lpstr>02</vt:lpstr>
      <vt:lpstr>PowerPoint Presentation</vt:lpstr>
      <vt:lpstr>03</vt:lpstr>
      <vt:lpstr>Ticket.ma</vt:lpstr>
      <vt:lpstr>04</vt:lpstr>
      <vt:lpstr>Conclusion</vt:lpstr>
      <vt:lpstr>Conclusion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Nizar EL IDRYSY</cp:lastModifiedBy>
  <cp:revision>5</cp:revision>
  <dcterms:modified xsi:type="dcterms:W3CDTF">2026-01-06T20:28:55Z</dcterms:modified>
</cp:coreProperties>
</file>